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15-09-23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udentaid.alberta.ca/media/54471/alexander-rutherford-2015-course-requirements.pdf" TargetMode="External"/><Relationship Id="rId3" Type="http://schemas.openxmlformats.org/officeDocument/2006/relationships/hyperlink" Target="http://studentaid.alberta.ca/applying-for-funding/how-to-apply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larshipscanada.com" TargetMode="External"/><Relationship Id="rId4" Type="http://schemas.openxmlformats.org/officeDocument/2006/relationships/hyperlink" Target="http://alis.alberta.ca/hs/fo/pay/scholarships.html" TargetMode="External"/><Relationship Id="rId5" Type="http://schemas.openxmlformats.org/officeDocument/2006/relationships/hyperlink" Target="http://studentaid.alberta.ca/scholarship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conic.com/?redirect_from=studentawar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CALM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5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are they?</a:t>
            </a:r>
          </a:p>
          <a:p>
            <a:r>
              <a:rPr lang="en-US" sz="3600" dirty="0" smtClean="0"/>
              <a:t>Where can they come from?</a:t>
            </a:r>
          </a:p>
          <a:p>
            <a:r>
              <a:rPr lang="en-US" sz="3600" dirty="0" smtClean="0"/>
              <a:t>How do we find out about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0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Scholarships: </a:t>
            </a:r>
            <a:r>
              <a:rPr lang="en-US" dirty="0"/>
              <a:t>A scholarship is given to a student because of a reason: the student has qualified for or won it by academic or athletic ability, or by agreeing to follow a particular career, or has some special ethnic or other characteristic. Scholarships are not given for financial need alone.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54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Grant: </a:t>
            </a:r>
            <a:r>
              <a:rPr lang="en-US" b="1" dirty="0"/>
              <a:t>Grants</a:t>
            </a:r>
            <a:r>
              <a:rPr lang="en-US" dirty="0"/>
              <a:t> are non-repayable funds or products disbursed by one party (</a:t>
            </a:r>
            <a:r>
              <a:rPr lang="en-US" b="1" dirty="0"/>
              <a:t>grant</a:t>
            </a:r>
            <a:r>
              <a:rPr lang="en-US" dirty="0"/>
              <a:t> makers), often a government department, corporation, foundation or trust, to a recipient, often (but not always) a nonprofit entity, educational institution, business or an individual</a:t>
            </a:r>
          </a:p>
        </p:txBody>
      </p:sp>
    </p:spTree>
    <p:extLst>
      <p:ext uri="{BB962C8B-B14F-4D97-AF65-F5344CB8AC3E}">
        <p14:creationId xmlns:p14="http://schemas.microsoft.com/office/powerpoint/2010/main" val="139663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Where can they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ANYWHERE! </a:t>
            </a:r>
          </a:p>
          <a:p>
            <a:r>
              <a:rPr lang="en-US" dirty="0" smtClean="0"/>
              <a:t>Research!!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60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Alexandar</a:t>
            </a:r>
            <a:r>
              <a:rPr lang="en-US" dirty="0" smtClean="0"/>
              <a:t> Rutherford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Alexander Rutherford had the distinction of being Alberta’s first Premier. </a:t>
            </a:r>
            <a:endParaRPr lang="en-US" dirty="0" smtClean="0"/>
          </a:p>
          <a:p>
            <a:r>
              <a:rPr lang="en-US" dirty="0" smtClean="0"/>
              <a:t>Up </a:t>
            </a:r>
            <a:r>
              <a:rPr lang="en-US" dirty="0"/>
              <a:t>to $2,500</a:t>
            </a:r>
          </a:p>
          <a:p>
            <a:r>
              <a:rPr lang="en-US" b="1" dirty="0"/>
              <a:t>Eligibility:</a:t>
            </a:r>
          </a:p>
          <a:p>
            <a:r>
              <a:rPr lang="en-US" dirty="0"/>
              <a:t>To receive this scholarship, you must meet all of these eligibility criteria:</a:t>
            </a:r>
          </a:p>
          <a:p>
            <a:r>
              <a:rPr lang="en-US" dirty="0"/>
              <a:t>be a Canadian Citizen or Permanent Resident</a:t>
            </a:r>
          </a:p>
          <a:p>
            <a:r>
              <a:rPr lang="en-US" dirty="0"/>
              <a:t>be an Alberta resident; You or your parent(s) must have resided in Alberta during the qualifying grade(s). </a:t>
            </a:r>
          </a:p>
          <a:p>
            <a:r>
              <a:rPr lang="en-US" dirty="0"/>
              <a:t>be enrolled in, or have completed 60% of a full course load in a post-secondary program of at least one semester in length, or an apprenticeship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5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://studentaid.alberta.ca/media/54471/alexander-rutherford-2015-course-</a:t>
            </a:r>
            <a:r>
              <a:rPr lang="en-US" dirty="0" smtClean="0">
                <a:hlinkClick r:id="rId2"/>
              </a:rPr>
              <a:t>requirements.pdf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to Apply: </a:t>
            </a:r>
            <a:r>
              <a:rPr lang="en-US" dirty="0">
                <a:hlinkClick r:id="rId3"/>
              </a:rPr>
              <a:t>http://studentaid.alberta.ca/applying-for-funding/how-to-apply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97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How do we find out about them</a:t>
            </a:r>
            <a:r>
              <a:rPr lang="en-US" sz="4800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https://yconic.com/?redirect_from=</a:t>
            </a:r>
            <a:r>
              <a:rPr lang="en-US" dirty="0" smtClean="0">
                <a:hlinkClick r:id="rId2"/>
              </a:rPr>
              <a:t>studentawards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www.scholarshipscanada.com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http://alis.alberta.ca/hs/fo/pay/</a:t>
            </a:r>
            <a:r>
              <a:rPr lang="en-US" dirty="0" smtClean="0">
                <a:hlinkClick r:id="rId4"/>
              </a:rPr>
              <a:t>scholarships.html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http://studentaid.alberta.ca/</a:t>
            </a:r>
            <a:r>
              <a:rPr lang="en-US" dirty="0" smtClean="0">
                <a:hlinkClick r:id="rId5"/>
              </a:rPr>
              <a:t>scholarships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36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2683</TotalTime>
  <Words>293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Scholarships</vt:lpstr>
      <vt:lpstr>PowerPoint Presentation</vt:lpstr>
      <vt:lpstr>What are they?</vt:lpstr>
      <vt:lpstr>PowerPoint Presentation</vt:lpstr>
      <vt:lpstr>Where can they come from?</vt:lpstr>
      <vt:lpstr>Alexandar Rutherford</vt:lpstr>
      <vt:lpstr>PowerPoint Presentation</vt:lpstr>
      <vt:lpstr>How do we find out about them?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Scholarships</dc:title>
  <dc:creator>Mary Wauters</dc:creator>
  <cp:lastModifiedBy>Mary Wauters</cp:lastModifiedBy>
  <cp:revision>6</cp:revision>
  <dcterms:created xsi:type="dcterms:W3CDTF">2015-09-22T17:10:48Z</dcterms:created>
  <dcterms:modified xsi:type="dcterms:W3CDTF">2015-09-24T13:56:23Z</dcterms:modified>
</cp:coreProperties>
</file>