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15-09-14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15-09-14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h.gc.ca/eng/topics/jobs/resume.s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Resume Building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CALM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102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 Resume?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Resume should be an </a:t>
            </a:r>
            <a:r>
              <a:rPr lang="en-US" sz="3200" b="1" dirty="0" smtClean="0"/>
              <a:t>authentic </a:t>
            </a:r>
            <a:r>
              <a:rPr lang="en-US" sz="3200" dirty="0" smtClean="0"/>
              <a:t>reflection of the candidate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8685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 Resume?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Employment Objective: Section that tells your employer what you wish to achieve in this position and how you will contribute to this job (your goals, as well as your best assets)</a:t>
            </a:r>
          </a:p>
        </p:txBody>
      </p:sp>
    </p:spTree>
    <p:extLst>
      <p:ext uri="{BB962C8B-B14F-4D97-AF65-F5344CB8AC3E}">
        <p14:creationId xmlns:p14="http://schemas.microsoft.com/office/powerpoint/2010/main" val="2405913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 Resume?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Summary of Skills: Contains statements of skills to match the needs of their employment. The statements must:</a:t>
            </a:r>
          </a:p>
          <a:p>
            <a:pPr lvl="1"/>
            <a:r>
              <a:rPr lang="en-US" sz="2400" dirty="0"/>
              <a:t>present a relevant skill</a:t>
            </a:r>
          </a:p>
          <a:p>
            <a:pPr lvl="1"/>
            <a:r>
              <a:rPr lang="en-US" sz="2400" dirty="0"/>
              <a:t>Tell a story of the student using that skill in a practical way</a:t>
            </a:r>
          </a:p>
          <a:p>
            <a:pPr lvl="1"/>
            <a:r>
              <a:rPr lang="en-US" sz="2400" dirty="0"/>
              <a:t>State the results of that work or use #’s to demonstrate student capacity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221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a Resume?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Formal </a:t>
            </a:r>
            <a:r>
              <a:rPr lang="en-US" sz="2800" dirty="0"/>
              <a:t>Education</a:t>
            </a:r>
            <a:r>
              <a:rPr lang="en-US" sz="2800" dirty="0" smtClean="0"/>
              <a:t>: Have students list only their high school experiences</a:t>
            </a:r>
          </a:p>
          <a:p>
            <a:r>
              <a:rPr lang="en-US" sz="2800" dirty="0" smtClean="0"/>
              <a:t>Employment History: This area is important to help employers relate to their experiences of the student and understand their abilities.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809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in a Resume?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/>
          </a:p>
          <a:p>
            <a:r>
              <a:rPr lang="en-US" sz="2800" dirty="0" smtClean="0"/>
              <a:t>Personal </a:t>
            </a:r>
            <a:r>
              <a:rPr lang="en-US" sz="2800" dirty="0"/>
              <a:t>Data: This section provides an employer with a sense of the personality of the student. Students should be clear and detailed. It is acceptable o mention positive community contributions.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709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should be most prominent (Bold, Slightly Larger)</a:t>
            </a:r>
          </a:p>
          <a:p>
            <a:r>
              <a:rPr lang="en-US" dirty="0" smtClean="0"/>
              <a:t>Section headings should be Bold</a:t>
            </a:r>
          </a:p>
          <a:p>
            <a:r>
              <a:rPr lang="en-US" dirty="0" smtClean="0"/>
              <a:t>Maintain the margins of the page, and lots of white space (makes the document easier to scan)</a:t>
            </a:r>
          </a:p>
          <a:p>
            <a:r>
              <a:rPr lang="en-US" dirty="0" smtClean="0"/>
              <a:t>Use Clear, easy to read font in a minimum of 12 point size</a:t>
            </a:r>
          </a:p>
          <a:p>
            <a:r>
              <a:rPr lang="en-US" dirty="0" smtClean="0"/>
              <a:t>Two Pages Max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47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 look…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In your groups, look at the different resumes.</a:t>
            </a:r>
          </a:p>
          <a:p>
            <a:r>
              <a:rPr lang="en-US" sz="2800" dirty="0" smtClean="0"/>
              <a:t>Look at the aspects in the resume you like, and aspects that you do not like.</a:t>
            </a:r>
          </a:p>
          <a:p>
            <a:r>
              <a:rPr lang="en-US" sz="2800" dirty="0" smtClean="0"/>
              <a:t>Which Resume do you prefer?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61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Preparation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Complete the Handout</a:t>
            </a:r>
          </a:p>
          <a:p>
            <a:r>
              <a:rPr lang="en-US" sz="2800" dirty="0" smtClean="0"/>
              <a:t>This Handout will be used next class </a:t>
            </a:r>
            <a:endParaRPr lang="en-US" sz="2800" dirty="0"/>
          </a:p>
          <a:p>
            <a:r>
              <a:rPr lang="en-US" sz="2800" dirty="0" smtClean="0"/>
              <a:t>Resume Websites:</a:t>
            </a:r>
          </a:p>
          <a:p>
            <a:pPr lvl="1"/>
            <a:r>
              <a:rPr lang="en-US" sz="2400" dirty="0" err="1"/>
              <a:t>m</a:t>
            </a:r>
            <a:r>
              <a:rPr lang="en-US" sz="2400" dirty="0" err="1" smtClean="0"/>
              <a:t>yperfectresume.com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>
                <a:hlinkClick r:id="rId2"/>
              </a:rPr>
              <a:t>http://www.youth.gc.ca/eng/topics/jobs/</a:t>
            </a:r>
            <a:r>
              <a:rPr lang="en-US" sz="2400" dirty="0" smtClean="0">
                <a:hlinkClick r:id="rId2"/>
              </a:rPr>
              <a:t>resume.shtml</a:t>
            </a:r>
            <a:r>
              <a:rPr lang="en-US" sz="2400" dirty="0" smtClean="0"/>
              <a:t> </a:t>
            </a:r>
          </a:p>
          <a:p>
            <a:r>
              <a:rPr lang="en-US" sz="2800" dirty="0" smtClean="0"/>
              <a:t>If you are finished: Look over a friends Resume Prep. Form and look for areas that could be elaborated on or areas that should be omitted.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01406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40</TotalTime>
  <Words>347</Words>
  <Application>Microsoft Macintosh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Breeze</vt:lpstr>
      <vt:lpstr>Resume Building</vt:lpstr>
      <vt:lpstr>What’s in a Resume?</vt:lpstr>
      <vt:lpstr>What’s in a Resume?</vt:lpstr>
      <vt:lpstr>What’s in a Resume?</vt:lpstr>
      <vt:lpstr>What’s in a Resume?</vt:lpstr>
      <vt:lpstr>What’s in a Resume?</vt:lpstr>
      <vt:lpstr>Things to Remember…</vt:lpstr>
      <vt:lpstr>Take a look…</vt:lpstr>
      <vt:lpstr>Resume Preparation Form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Resume Building</dc:title>
  <dc:creator>Mary Wauters</dc:creator>
  <cp:lastModifiedBy>Mary Wauters</cp:lastModifiedBy>
  <cp:revision>6</cp:revision>
  <dcterms:created xsi:type="dcterms:W3CDTF">2015-09-14T16:31:52Z</dcterms:created>
  <dcterms:modified xsi:type="dcterms:W3CDTF">2015-09-14T17:12:26Z</dcterms:modified>
</cp:coreProperties>
</file>