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15-09-22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bertacanada.com/opportunity/living/education-post-secondary.aspx" TargetMode="External"/><Relationship Id="rId3" Type="http://schemas.openxmlformats.org/officeDocument/2006/relationships/hyperlink" Target="http://alis.alberta.ca/ec/ep/pps/planning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Post Secondary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45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84110" r="-84110"/>
          <a:stretch>
            <a:fillRect/>
          </a:stretch>
        </p:blipFill>
        <p:spPr>
          <a:xfrm>
            <a:off x="549275" y="328613"/>
            <a:ext cx="8042275" cy="6397625"/>
          </a:xfrm>
        </p:spPr>
      </p:pic>
    </p:spTree>
    <p:extLst>
      <p:ext uri="{BB962C8B-B14F-4D97-AF65-F5344CB8AC3E}">
        <p14:creationId xmlns:p14="http://schemas.microsoft.com/office/powerpoint/2010/main" val="1018300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your plans after High School?</a:t>
            </a:r>
          </a:p>
          <a:p>
            <a:pPr lvl="1"/>
            <a:r>
              <a:rPr lang="en-US" sz="2800" dirty="0" smtClean="0"/>
              <a:t>Work?</a:t>
            </a:r>
          </a:p>
          <a:p>
            <a:pPr lvl="1"/>
            <a:r>
              <a:rPr lang="en-US" sz="2800" dirty="0" smtClean="0"/>
              <a:t>University/College?</a:t>
            </a:r>
          </a:p>
          <a:p>
            <a:pPr lvl="1"/>
            <a:endParaRPr lang="en-US" sz="2800" dirty="0"/>
          </a:p>
          <a:p>
            <a:pPr marL="349250" lvl="1" indent="0">
              <a:buNone/>
            </a:pPr>
            <a:r>
              <a:rPr lang="en-US" sz="2800" dirty="0" smtClean="0"/>
              <a:t>If you plan on going to a Post Secondary Institution here’s what you need to know….</a:t>
            </a:r>
          </a:p>
        </p:txBody>
      </p:sp>
    </p:spTree>
    <p:extLst>
      <p:ext uri="{BB962C8B-B14F-4D97-AF65-F5344CB8AC3E}">
        <p14:creationId xmlns:p14="http://schemas.microsoft.com/office/powerpoint/2010/main" val="337833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What do you want to take at a post secondary institution?</a:t>
            </a:r>
          </a:p>
          <a:p>
            <a:r>
              <a:rPr lang="en-US" sz="3200" dirty="0"/>
              <a:t>What are the admission </a:t>
            </a:r>
            <a:r>
              <a:rPr lang="en-US" sz="3200" dirty="0" smtClean="0"/>
              <a:t>requirements?</a:t>
            </a:r>
          </a:p>
          <a:p>
            <a:r>
              <a:rPr lang="en-US" sz="3200" dirty="0" smtClean="0"/>
              <a:t>Where do you wish to work afterwards?</a:t>
            </a:r>
          </a:p>
          <a:p>
            <a:r>
              <a:rPr lang="en-US" sz="3200" dirty="0" smtClean="0"/>
              <a:t>Does location matter?</a:t>
            </a:r>
          </a:p>
          <a:p>
            <a:r>
              <a:rPr lang="en-US" sz="3200" dirty="0" smtClean="0"/>
              <a:t>How much money do you or your family have saved for post secondary education?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533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long does the program take?</a:t>
            </a:r>
          </a:p>
          <a:p>
            <a:r>
              <a:rPr lang="en-US" sz="3200" dirty="0" smtClean="0"/>
              <a:t>How reputable is the post secondary institution?</a:t>
            </a:r>
          </a:p>
          <a:p>
            <a:r>
              <a:rPr lang="en-US" sz="3200" dirty="0" smtClean="0"/>
              <a:t>What attractions or extras will the post secondary institution give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69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Secondary Schools in Alberta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://www.albertacanada.com/opportunity/living/education-post-</a:t>
            </a:r>
            <a:r>
              <a:rPr lang="en-US" dirty="0" smtClean="0">
                <a:hlinkClick r:id="rId2"/>
              </a:rPr>
              <a:t>secondary.aspx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http://alis.alberta.ca/ec/ep/pps/</a:t>
            </a:r>
            <a:r>
              <a:rPr lang="en-US" dirty="0" smtClean="0">
                <a:hlinkClick r:id="rId3"/>
              </a:rPr>
              <a:t>planning.html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312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1443</TotalTime>
  <Words>141</Words>
  <Application>Microsoft Macintosh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Post Secondary</vt:lpstr>
      <vt:lpstr>PowerPoint Presentation</vt:lpstr>
      <vt:lpstr>PowerPoint Presentation</vt:lpstr>
      <vt:lpstr>PowerPoint Presentation</vt:lpstr>
      <vt:lpstr>PowerPoint Presentation</vt:lpstr>
      <vt:lpstr>Post Secondary Schools in Alberta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Secondary</dc:title>
  <dc:creator>Mary Wauters</dc:creator>
  <cp:lastModifiedBy>Mary Wauters</cp:lastModifiedBy>
  <cp:revision>6</cp:revision>
  <dcterms:created xsi:type="dcterms:W3CDTF">2015-09-22T17:09:16Z</dcterms:created>
  <dcterms:modified xsi:type="dcterms:W3CDTF">2015-09-23T17:13:07Z</dcterms:modified>
</cp:coreProperties>
</file>