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0" d="100"/>
          <a:sy n="60" d="100"/>
        </p:scale>
        <p:origin x="-16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15-09-02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15-09-02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15-09-02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15-09-02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15-09-02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dirty="0"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15-09-02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15-09-02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15-09-02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15-09-02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15-09-02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15-09-02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15-09-02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15-09-02</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Personality</a:t>
            </a:r>
            <a:endParaRPr lang="en-US" dirty="0"/>
          </a:p>
        </p:txBody>
      </p:sp>
      <p:sp>
        <p:nvSpPr>
          <p:cNvPr id="3" name="Subtitle 2"/>
          <p:cNvSpPr>
            <a:spLocks noGrp="1"/>
          </p:cNvSpPr>
          <p:nvPr>
            <p:ph type="subTitle" idx="1"/>
          </p:nvPr>
        </p:nvSpPr>
        <p:spPr/>
        <p:txBody>
          <a:bodyPr/>
          <a:lstStyle/>
          <a:p>
            <a:r>
              <a:rPr lang="en-US" dirty="0" smtClean="0"/>
              <a:t>CALM 20</a:t>
            </a:r>
            <a:endParaRPr lang="en-US" dirty="0"/>
          </a:p>
        </p:txBody>
      </p:sp>
    </p:spTree>
    <p:extLst>
      <p:ext uri="{BB962C8B-B14F-4D97-AF65-F5344CB8AC3E}">
        <p14:creationId xmlns:p14="http://schemas.microsoft.com/office/powerpoint/2010/main" val="2629784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D=Dove</a:t>
            </a:r>
            <a:endParaRPr lang="en-US" dirty="0"/>
          </a:p>
        </p:txBody>
      </p:sp>
      <p:sp>
        <p:nvSpPr>
          <p:cNvPr id="3" name="Content Placeholder 2"/>
          <p:cNvSpPr>
            <a:spLocks noGrp="1"/>
          </p:cNvSpPr>
          <p:nvPr>
            <p:ph idx="1"/>
          </p:nvPr>
        </p:nvSpPr>
        <p:spPr/>
        <p:txBody>
          <a:bodyPr>
            <a:noAutofit/>
          </a:bodyPr>
          <a:lstStyle/>
          <a:p>
            <a:r>
              <a:rPr lang="en-US" sz="2800" dirty="0" smtClean="0"/>
              <a:t>Strengths</a:t>
            </a:r>
          </a:p>
          <a:p>
            <a:pPr lvl="1"/>
            <a:r>
              <a:rPr lang="en-US" sz="2400" dirty="0" smtClean="0"/>
              <a:t>You are supportive, respectful, dependable, agreeable, and willing to do what it takes to make things work</a:t>
            </a:r>
          </a:p>
          <a:p>
            <a:pPr lvl="1"/>
            <a:endParaRPr lang="en-US" sz="2400" dirty="0"/>
          </a:p>
          <a:p>
            <a:pPr lvl="1"/>
            <a:r>
              <a:rPr lang="en-US" sz="2400" dirty="0" smtClean="0"/>
              <a:t>Weaknesses</a:t>
            </a:r>
          </a:p>
          <a:p>
            <a:pPr lvl="2"/>
            <a:r>
              <a:rPr lang="en-US" sz="2400" dirty="0" smtClean="0"/>
              <a:t>You tend to conform, can be unsure, are sometimes too dependent on other, have a tendency toward awkwardness, and are sometimes pliable around those with greater influence</a:t>
            </a:r>
          </a:p>
        </p:txBody>
      </p:sp>
    </p:spTree>
    <p:extLst>
      <p:ext uri="{BB962C8B-B14F-4D97-AF65-F5344CB8AC3E}">
        <p14:creationId xmlns:p14="http://schemas.microsoft.com/office/powerpoint/2010/main" val="3264043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O=Owl</a:t>
            </a:r>
            <a:endParaRPr lang="en-US" dirty="0"/>
          </a:p>
        </p:txBody>
      </p:sp>
      <p:sp>
        <p:nvSpPr>
          <p:cNvPr id="3" name="Content Placeholder 2"/>
          <p:cNvSpPr>
            <a:spLocks noGrp="1"/>
          </p:cNvSpPr>
          <p:nvPr>
            <p:ph idx="1"/>
          </p:nvPr>
        </p:nvSpPr>
        <p:spPr/>
        <p:txBody>
          <a:bodyPr>
            <a:noAutofit/>
          </a:bodyPr>
          <a:lstStyle/>
          <a:p>
            <a:r>
              <a:rPr lang="en-US" sz="2800" dirty="0" smtClean="0"/>
              <a:t>Detail Seeker</a:t>
            </a:r>
          </a:p>
          <a:p>
            <a:r>
              <a:rPr lang="en-US" sz="2800" dirty="0" smtClean="0"/>
              <a:t>Low assertiveness/low emotionality. The Wise Owl</a:t>
            </a:r>
          </a:p>
          <a:p>
            <a:r>
              <a:rPr lang="en-US" sz="2800" dirty="0" smtClean="0"/>
              <a:t>The owl is logical, mathematically minded, methodical and sometimes seen as a perfectionist. The owl can be slow to make decisions and inflexible if rules and logic says otherwise. Owls are not big risk takers but low detail</a:t>
            </a:r>
            <a:endParaRPr lang="en-US" sz="2800" dirty="0"/>
          </a:p>
        </p:txBody>
      </p:sp>
    </p:spTree>
    <p:extLst>
      <p:ext uri="{BB962C8B-B14F-4D97-AF65-F5344CB8AC3E}">
        <p14:creationId xmlns:p14="http://schemas.microsoft.com/office/powerpoint/2010/main" val="1742613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O=Owl</a:t>
            </a:r>
            <a:endParaRPr lang="en-US" dirty="0"/>
          </a:p>
        </p:txBody>
      </p:sp>
      <p:sp>
        <p:nvSpPr>
          <p:cNvPr id="3" name="Content Placeholder 2"/>
          <p:cNvSpPr>
            <a:spLocks noGrp="1"/>
          </p:cNvSpPr>
          <p:nvPr>
            <p:ph idx="1"/>
          </p:nvPr>
        </p:nvSpPr>
        <p:spPr/>
        <p:txBody>
          <a:bodyPr/>
          <a:lstStyle/>
          <a:p>
            <a:r>
              <a:rPr lang="en-US" dirty="0" smtClean="0"/>
              <a:t>Strengths</a:t>
            </a:r>
          </a:p>
          <a:p>
            <a:pPr lvl="1"/>
            <a:r>
              <a:rPr lang="en-US" dirty="0" smtClean="0"/>
              <a:t>You are industrious, orderly, exacting, persistent, and usually serious</a:t>
            </a:r>
          </a:p>
          <a:p>
            <a:pPr marL="349250" lvl="1" indent="0">
              <a:buNone/>
            </a:pPr>
            <a:endParaRPr lang="en-US" dirty="0" smtClean="0"/>
          </a:p>
          <a:p>
            <a:pPr lvl="1"/>
            <a:r>
              <a:rPr lang="en-US" dirty="0" smtClean="0"/>
              <a:t>Weaknesses</a:t>
            </a:r>
          </a:p>
          <a:p>
            <a:pPr marL="349250" lvl="1" indent="0">
              <a:buNone/>
            </a:pPr>
            <a:r>
              <a:rPr lang="en-US" dirty="0"/>
              <a:t>	</a:t>
            </a:r>
            <a:r>
              <a:rPr lang="en-US" dirty="0" smtClean="0"/>
              <a:t>You can be overly critical, generally indecisive, sometimes stuffy, overly picky, and sometimes oppressively moralistic</a:t>
            </a:r>
          </a:p>
        </p:txBody>
      </p:sp>
    </p:spTree>
    <p:extLst>
      <p:ext uri="{BB962C8B-B14F-4D97-AF65-F5344CB8AC3E}">
        <p14:creationId xmlns:p14="http://schemas.microsoft.com/office/powerpoint/2010/main" val="3602301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 Peacock</a:t>
            </a:r>
            <a:endParaRPr lang="en-US" dirty="0"/>
          </a:p>
        </p:txBody>
      </p:sp>
      <p:sp>
        <p:nvSpPr>
          <p:cNvPr id="3" name="Content Placeholder 2"/>
          <p:cNvSpPr>
            <a:spLocks noGrp="1"/>
          </p:cNvSpPr>
          <p:nvPr>
            <p:ph idx="1"/>
          </p:nvPr>
        </p:nvSpPr>
        <p:spPr/>
        <p:txBody>
          <a:bodyPr/>
          <a:lstStyle/>
          <a:p>
            <a:r>
              <a:rPr lang="en-US" dirty="0" smtClean="0"/>
              <a:t>Excitement Seeker</a:t>
            </a:r>
          </a:p>
          <a:p>
            <a:r>
              <a:rPr lang="en-US" dirty="0" smtClean="0"/>
              <a:t>High Assertiveness/High Emotionality. The Showy Peacock</a:t>
            </a:r>
          </a:p>
          <a:p>
            <a:r>
              <a:rPr lang="en-US" dirty="0" smtClean="0"/>
              <a:t>The peacock loves talking, being the center of attention, has a wealth of passion, is highly enthusiastic, and is generally optimistic. Peacocks can be accused of talking too much and tend to lag in the ability to deal with details or time management</a:t>
            </a:r>
          </a:p>
          <a:p>
            <a:pPr marL="0" indent="0">
              <a:buNone/>
            </a:pPr>
            <a:endParaRPr lang="en-US" dirty="0"/>
          </a:p>
        </p:txBody>
      </p:sp>
    </p:spTree>
    <p:extLst>
      <p:ext uri="{BB962C8B-B14F-4D97-AF65-F5344CB8AC3E}">
        <p14:creationId xmlns:p14="http://schemas.microsoft.com/office/powerpoint/2010/main" val="1411401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P=Peacock</a:t>
            </a:r>
            <a:endParaRPr lang="en-US" dirty="0"/>
          </a:p>
        </p:txBody>
      </p:sp>
      <p:sp>
        <p:nvSpPr>
          <p:cNvPr id="3" name="Content Placeholder 2"/>
          <p:cNvSpPr>
            <a:spLocks noGrp="1"/>
          </p:cNvSpPr>
          <p:nvPr>
            <p:ph idx="1"/>
          </p:nvPr>
        </p:nvSpPr>
        <p:spPr/>
        <p:txBody>
          <a:bodyPr/>
          <a:lstStyle/>
          <a:p>
            <a:r>
              <a:rPr lang="en-US" dirty="0" smtClean="0"/>
              <a:t>Strengths</a:t>
            </a:r>
          </a:p>
          <a:p>
            <a:pPr lvl="1"/>
            <a:r>
              <a:rPr lang="en-US" dirty="0" smtClean="0"/>
              <a:t>You are enthusiastic, ambitious, dramatic, friendly, and stimulating</a:t>
            </a:r>
          </a:p>
          <a:p>
            <a:pPr lvl="1"/>
            <a:endParaRPr lang="en-US" dirty="0" smtClean="0"/>
          </a:p>
          <a:p>
            <a:pPr marL="349250" lvl="1" indent="0">
              <a:buNone/>
            </a:pPr>
            <a:r>
              <a:rPr lang="en-US" dirty="0" smtClean="0"/>
              <a:t>Weaknesses</a:t>
            </a:r>
          </a:p>
          <a:p>
            <a:pPr marL="349250" lvl="1" indent="0">
              <a:buNone/>
            </a:pPr>
            <a:r>
              <a:rPr lang="en-US" dirty="0"/>
              <a:t>	</a:t>
            </a:r>
            <a:r>
              <a:rPr lang="en-US" dirty="0" smtClean="0"/>
              <a:t>you can be overly excitable, seemingly manipulative somewhat egotistical, and sometimes undisciplined.</a:t>
            </a:r>
            <a:endParaRPr lang="en-US" dirty="0"/>
          </a:p>
        </p:txBody>
      </p:sp>
    </p:spTree>
    <p:extLst>
      <p:ext uri="{BB962C8B-B14F-4D97-AF65-F5344CB8AC3E}">
        <p14:creationId xmlns:p14="http://schemas.microsoft.com/office/powerpoint/2010/main" val="1838293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 Eagle</a:t>
            </a:r>
            <a:endParaRPr lang="en-US" dirty="0"/>
          </a:p>
        </p:txBody>
      </p:sp>
      <p:sp>
        <p:nvSpPr>
          <p:cNvPr id="3" name="Content Placeholder 2"/>
          <p:cNvSpPr>
            <a:spLocks noGrp="1"/>
          </p:cNvSpPr>
          <p:nvPr>
            <p:ph idx="1"/>
          </p:nvPr>
        </p:nvSpPr>
        <p:spPr/>
        <p:txBody>
          <a:bodyPr/>
          <a:lstStyle/>
          <a:p>
            <a:r>
              <a:rPr lang="en-US" dirty="0" smtClean="0"/>
              <a:t>Results Seeker. High Assertiveness/ Low Emotionality. The Bold Eagle</a:t>
            </a:r>
          </a:p>
          <a:p>
            <a:r>
              <a:rPr lang="en-US" dirty="0" smtClean="0"/>
              <a:t>Eagles are dominant, stimulated by challenge, decisive, and direct. Eagles can be blunt and stubborn, they can lose sight of the big-picture, and they can be insensitive to other people’s needs. Eagles are natural achievers</a:t>
            </a:r>
          </a:p>
          <a:p>
            <a:endParaRPr lang="en-US" dirty="0"/>
          </a:p>
        </p:txBody>
      </p:sp>
    </p:spTree>
    <p:extLst>
      <p:ext uri="{BB962C8B-B14F-4D97-AF65-F5344CB8AC3E}">
        <p14:creationId xmlns:p14="http://schemas.microsoft.com/office/powerpoint/2010/main" val="3200575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E=Eagle</a:t>
            </a:r>
            <a:endParaRPr lang="en-US" dirty="0"/>
          </a:p>
        </p:txBody>
      </p:sp>
      <p:sp>
        <p:nvSpPr>
          <p:cNvPr id="3" name="Content Placeholder 2"/>
          <p:cNvSpPr>
            <a:spLocks noGrp="1"/>
          </p:cNvSpPr>
          <p:nvPr>
            <p:ph idx="1"/>
          </p:nvPr>
        </p:nvSpPr>
        <p:spPr/>
        <p:txBody>
          <a:bodyPr/>
          <a:lstStyle/>
          <a:p>
            <a:r>
              <a:rPr lang="en-US" dirty="0" smtClean="0"/>
              <a:t>Strengths</a:t>
            </a:r>
          </a:p>
          <a:p>
            <a:pPr lvl="1"/>
            <a:r>
              <a:rPr lang="en-US" dirty="0" smtClean="0"/>
              <a:t>You are strong willed, independent, practical, decisive, and efficient</a:t>
            </a:r>
          </a:p>
          <a:p>
            <a:pPr marL="349250" lvl="1" indent="0">
              <a:buNone/>
            </a:pPr>
            <a:endParaRPr lang="en-US" dirty="0" smtClean="0"/>
          </a:p>
          <a:p>
            <a:pPr marL="349250" lvl="1" indent="0">
              <a:buNone/>
            </a:pPr>
            <a:r>
              <a:rPr lang="en-US" dirty="0" smtClean="0"/>
              <a:t>Weaknesses</a:t>
            </a:r>
          </a:p>
          <a:p>
            <a:pPr marL="349250" lvl="1" indent="0">
              <a:buNone/>
            </a:pPr>
            <a:r>
              <a:rPr lang="en-US" dirty="0"/>
              <a:t>	</a:t>
            </a:r>
            <a:r>
              <a:rPr lang="en-US" dirty="0" smtClean="0"/>
              <a:t>You can be overly dominating, tough, severe, pushy, and harsh</a:t>
            </a:r>
          </a:p>
          <a:p>
            <a:endParaRPr lang="en-US" dirty="0"/>
          </a:p>
        </p:txBody>
      </p:sp>
    </p:spTree>
    <p:extLst>
      <p:ext uri="{BB962C8B-B14F-4D97-AF65-F5344CB8AC3E}">
        <p14:creationId xmlns:p14="http://schemas.microsoft.com/office/powerpoint/2010/main" val="2991300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dirty="0" smtClean="0"/>
              <a:t>	Do you think you match the result you got?</a:t>
            </a:r>
          </a:p>
          <a:p>
            <a:pPr marL="0" indent="0">
              <a:buNone/>
            </a:pPr>
            <a:r>
              <a:rPr lang="en-US" smtClean="0"/>
              <a:t>		Why </a:t>
            </a:r>
            <a:r>
              <a:rPr lang="en-US" dirty="0" smtClean="0"/>
              <a:t>or why not?</a:t>
            </a:r>
            <a:endParaRPr lang="en-US" dirty="0"/>
          </a:p>
        </p:txBody>
      </p:sp>
    </p:spTree>
    <p:extLst>
      <p:ext uri="{BB962C8B-B14F-4D97-AF65-F5344CB8AC3E}">
        <p14:creationId xmlns:p14="http://schemas.microsoft.com/office/powerpoint/2010/main" val="3213026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Personality?</a:t>
            </a:r>
            <a:endParaRPr lang="en-US" dirty="0"/>
          </a:p>
        </p:txBody>
      </p:sp>
      <p:sp>
        <p:nvSpPr>
          <p:cNvPr id="3" name="Content Placeholder 2"/>
          <p:cNvSpPr>
            <a:spLocks noGrp="1"/>
          </p:cNvSpPr>
          <p:nvPr>
            <p:ph idx="1"/>
          </p:nvPr>
        </p:nvSpPr>
        <p:spPr/>
        <p:txBody>
          <a:bodyPr/>
          <a:lstStyle/>
          <a:p>
            <a:endParaRPr lang="en-US" b="1" dirty="0" smtClean="0"/>
          </a:p>
          <a:p>
            <a:endParaRPr lang="en-US" sz="3200" b="1" dirty="0"/>
          </a:p>
          <a:p>
            <a:r>
              <a:rPr lang="en-US" sz="3200" b="1" dirty="0" smtClean="0"/>
              <a:t>Personality</a:t>
            </a:r>
            <a:r>
              <a:rPr lang="en-US" sz="3200" dirty="0" smtClean="0"/>
              <a:t> is a pattern of stable states and characteristics of a person that influences his/her Behaviour</a:t>
            </a:r>
            <a:endParaRPr lang="en-US" sz="3200" dirty="0"/>
          </a:p>
        </p:txBody>
      </p:sp>
    </p:spTree>
    <p:extLst>
      <p:ext uri="{BB962C8B-B14F-4D97-AF65-F5344CB8AC3E}">
        <p14:creationId xmlns:p14="http://schemas.microsoft.com/office/powerpoint/2010/main" val="4151019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it come from?</a:t>
            </a:r>
            <a:endParaRPr lang="en-US" dirty="0"/>
          </a:p>
        </p:txBody>
      </p:sp>
      <p:sp>
        <p:nvSpPr>
          <p:cNvPr id="3" name="Content Placeholder 2"/>
          <p:cNvSpPr>
            <a:spLocks noGrp="1"/>
          </p:cNvSpPr>
          <p:nvPr>
            <p:ph idx="1"/>
          </p:nvPr>
        </p:nvSpPr>
        <p:spPr/>
        <p:txBody>
          <a:bodyPr>
            <a:noAutofit/>
          </a:bodyPr>
          <a:lstStyle/>
          <a:p>
            <a:r>
              <a:rPr lang="en-US" sz="3200" dirty="0" smtClean="0"/>
              <a:t>How or why do you have the personality that you have?</a:t>
            </a:r>
            <a:endParaRPr lang="en-US" sz="3200" dirty="0"/>
          </a:p>
          <a:p>
            <a:r>
              <a:rPr lang="en-US" sz="3200" dirty="0" smtClean="0"/>
              <a:t>Heredity</a:t>
            </a:r>
          </a:p>
          <a:p>
            <a:r>
              <a:rPr lang="en-US" sz="3200" dirty="0" smtClean="0"/>
              <a:t>Environment</a:t>
            </a:r>
          </a:p>
          <a:p>
            <a:r>
              <a:rPr lang="en-US" sz="3200" dirty="0" smtClean="0"/>
              <a:t>Situation</a:t>
            </a:r>
          </a:p>
          <a:p>
            <a:r>
              <a:rPr lang="en-US" sz="3200" dirty="0" smtClean="0"/>
              <a:t>Culture</a:t>
            </a:r>
          </a:p>
          <a:p>
            <a:r>
              <a:rPr lang="en-US" sz="3200" dirty="0" smtClean="0"/>
              <a:t>Family and Social Background</a:t>
            </a:r>
            <a:endParaRPr lang="en-US" sz="3200" dirty="0"/>
          </a:p>
        </p:txBody>
      </p:sp>
    </p:spTree>
    <p:extLst>
      <p:ext uri="{BB962C8B-B14F-4D97-AF65-F5344CB8AC3E}">
        <p14:creationId xmlns:p14="http://schemas.microsoft.com/office/powerpoint/2010/main" val="1994771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“trait”?</a:t>
            </a: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sz="3200" dirty="0" smtClean="0"/>
              <a:t>Personality Trait is a characteristic that endures (lasts) over time and across different situations</a:t>
            </a:r>
          </a:p>
          <a:p>
            <a:r>
              <a:rPr lang="en-US" sz="3200" dirty="0" smtClean="0"/>
              <a:t>Can be used to predict Behaviour based on traits</a:t>
            </a:r>
            <a:endParaRPr lang="en-US" sz="3200" dirty="0"/>
          </a:p>
        </p:txBody>
      </p:sp>
    </p:spTree>
    <p:extLst>
      <p:ext uri="{BB962C8B-B14F-4D97-AF65-F5344CB8AC3E}">
        <p14:creationId xmlns:p14="http://schemas.microsoft.com/office/powerpoint/2010/main" val="2447837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“state”?</a:t>
            </a:r>
            <a:endParaRPr lang="en-US" dirty="0"/>
          </a:p>
        </p:txBody>
      </p:sp>
      <p:sp>
        <p:nvSpPr>
          <p:cNvPr id="3" name="Content Placeholder 2"/>
          <p:cNvSpPr>
            <a:spLocks noGrp="1"/>
          </p:cNvSpPr>
          <p:nvPr>
            <p:ph idx="1"/>
          </p:nvPr>
        </p:nvSpPr>
        <p:spPr/>
        <p:txBody>
          <a:bodyPr/>
          <a:lstStyle/>
          <a:p>
            <a:endParaRPr lang="en-US" dirty="0" smtClean="0"/>
          </a:p>
          <a:p>
            <a:r>
              <a:rPr lang="en-US" sz="3200" dirty="0" smtClean="0"/>
              <a:t>Are temporary behaviors or feelings that depend on a person’s situation and motives at a particular time.</a:t>
            </a:r>
            <a:endParaRPr lang="en-US" sz="3200" dirty="0"/>
          </a:p>
        </p:txBody>
      </p:sp>
    </p:spTree>
    <p:extLst>
      <p:ext uri="{BB962C8B-B14F-4D97-AF65-F5344CB8AC3E}">
        <p14:creationId xmlns:p14="http://schemas.microsoft.com/office/powerpoint/2010/main" val="1271024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why know about your personality?</a:t>
            </a:r>
            <a:endParaRPr lang="en-US" dirty="0"/>
          </a:p>
        </p:txBody>
      </p:sp>
      <p:sp>
        <p:nvSpPr>
          <p:cNvPr id="3" name="Content Placeholder 2"/>
          <p:cNvSpPr>
            <a:spLocks noGrp="1"/>
          </p:cNvSpPr>
          <p:nvPr>
            <p:ph idx="1"/>
          </p:nvPr>
        </p:nvSpPr>
        <p:spPr/>
        <p:txBody>
          <a:bodyPr/>
          <a:lstStyle/>
          <a:p>
            <a:endParaRPr lang="en-US" dirty="0" smtClean="0"/>
          </a:p>
          <a:p>
            <a:r>
              <a:rPr lang="en-US" sz="3200" dirty="0" smtClean="0"/>
              <a:t>Allows you to match yourself with jobs that would suit your personality</a:t>
            </a:r>
          </a:p>
          <a:p>
            <a:r>
              <a:rPr lang="en-US" sz="3200" dirty="0" smtClean="0"/>
              <a:t>Know your strengths and weaknesses</a:t>
            </a:r>
          </a:p>
          <a:p>
            <a:r>
              <a:rPr lang="en-US" sz="3200" dirty="0" smtClean="0"/>
              <a:t>Allows you to grow as a person</a:t>
            </a:r>
            <a:endParaRPr lang="en-US" sz="3200" dirty="0"/>
          </a:p>
        </p:txBody>
      </p:sp>
    </p:spTree>
    <p:extLst>
      <p:ext uri="{BB962C8B-B14F-4D97-AF65-F5344CB8AC3E}">
        <p14:creationId xmlns:p14="http://schemas.microsoft.com/office/powerpoint/2010/main" val="1490632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DOPE personality Test</a:t>
            </a:r>
            <a:endParaRPr lang="en-US" dirty="0"/>
          </a:p>
        </p:txBody>
      </p:sp>
      <p:sp>
        <p:nvSpPr>
          <p:cNvPr id="3" name="Content Placeholder 2"/>
          <p:cNvSpPr>
            <a:spLocks noGrp="1"/>
          </p:cNvSpPr>
          <p:nvPr>
            <p:ph idx="1"/>
          </p:nvPr>
        </p:nvSpPr>
        <p:spPr/>
        <p:txBody>
          <a:bodyPr/>
          <a:lstStyle/>
          <a:p>
            <a:pPr marL="0" indent="0">
              <a:buNone/>
            </a:pPr>
            <a:endParaRPr lang="en-US" sz="2800" dirty="0"/>
          </a:p>
          <a:p>
            <a:pPr marL="0" indent="0">
              <a:buNone/>
            </a:pPr>
            <a:r>
              <a:rPr lang="en-US" sz="2800" dirty="0" smtClean="0"/>
              <a:t>Put your name on your worksheet</a:t>
            </a:r>
          </a:p>
          <a:p>
            <a:pPr marL="0" indent="0">
              <a:buNone/>
            </a:pPr>
            <a:endParaRPr lang="en-US" sz="2800" dirty="0" smtClean="0"/>
          </a:p>
          <a:p>
            <a:pPr marL="0" indent="0">
              <a:buNone/>
            </a:pPr>
            <a:r>
              <a:rPr lang="en-US" sz="2800" dirty="0" smtClean="0"/>
              <a:t>Complete the questions</a:t>
            </a:r>
          </a:p>
          <a:p>
            <a:pPr marL="0" indent="0">
              <a:buNone/>
            </a:pPr>
            <a:endParaRPr lang="en-US" dirty="0" smtClean="0"/>
          </a:p>
        </p:txBody>
      </p:sp>
    </p:spTree>
    <p:extLst>
      <p:ext uri="{BB962C8B-B14F-4D97-AF65-F5344CB8AC3E}">
        <p14:creationId xmlns:p14="http://schemas.microsoft.com/office/powerpoint/2010/main" val="3825365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DOPE</a:t>
            </a:r>
            <a:endParaRPr lang="en-US" dirty="0"/>
          </a:p>
        </p:txBody>
      </p:sp>
      <p:sp>
        <p:nvSpPr>
          <p:cNvPr id="3" name="Content Placeholder 2"/>
          <p:cNvSpPr>
            <a:spLocks noGrp="1"/>
          </p:cNvSpPr>
          <p:nvPr>
            <p:ph idx="1"/>
          </p:nvPr>
        </p:nvSpPr>
        <p:spPr/>
        <p:txBody>
          <a:bodyPr>
            <a:normAutofit/>
          </a:bodyPr>
          <a:lstStyle/>
          <a:p>
            <a:r>
              <a:rPr lang="en-US" sz="4400" dirty="0" smtClean="0"/>
              <a:t>D=Dove</a:t>
            </a:r>
          </a:p>
          <a:p>
            <a:r>
              <a:rPr lang="en-US" sz="4400" dirty="0" smtClean="0"/>
              <a:t>O= Owl</a:t>
            </a:r>
          </a:p>
          <a:p>
            <a:r>
              <a:rPr lang="en-US" sz="4400" dirty="0" smtClean="0"/>
              <a:t>P= Peacock</a:t>
            </a:r>
          </a:p>
          <a:p>
            <a:r>
              <a:rPr lang="en-US" sz="4400" dirty="0" smtClean="0"/>
              <a:t>E= Eagle </a:t>
            </a:r>
            <a:endParaRPr lang="en-US" sz="4400" dirty="0"/>
          </a:p>
        </p:txBody>
      </p:sp>
    </p:spTree>
    <p:extLst>
      <p:ext uri="{BB962C8B-B14F-4D97-AF65-F5344CB8AC3E}">
        <p14:creationId xmlns:p14="http://schemas.microsoft.com/office/powerpoint/2010/main" val="819479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D=Dove</a:t>
            </a:r>
            <a:endParaRPr lang="en-US" dirty="0"/>
          </a:p>
        </p:txBody>
      </p:sp>
      <p:sp>
        <p:nvSpPr>
          <p:cNvPr id="3" name="Content Placeholder 2"/>
          <p:cNvSpPr>
            <a:spLocks noGrp="1"/>
          </p:cNvSpPr>
          <p:nvPr>
            <p:ph idx="1"/>
          </p:nvPr>
        </p:nvSpPr>
        <p:spPr/>
        <p:txBody>
          <a:bodyPr/>
          <a:lstStyle/>
          <a:p>
            <a:r>
              <a:rPr lang="en-US" sz="2800" dirty="0" smtClean="0"/>
              <a:t>Harmony Seeker</a:t>
            </a:r>
          </a:p>
          <a:p>
            <a:r>
              <a:rPr lang="en-US" sz="2800" dirty="0" smtClean="0"/>
              <a:t>Low Assertiveness/High Emotionality</a:t>
            </a:r>
          </a:p>
          <a:p>
            <a:r>
              <a:rPr lang="en-US" sz="2800" dirty="0" smtClean="0"/>
              <a:t>The Peaceful Dove</a:t>
            </a:r>
          </a:p>
          <a:p>
            <a:r>
              <a:rPr lang="en-US" sz="2800" dirty="0" smtClean="0"/>
              <a:t>The Dove is people-oriented, loyal, friendly, hardworking and a great team player but tends to avoid change, confrontation, risk-taking and assertiveness</a:t>
            </a:r>
          </a:p>
          <a:p>
            <a:endParaRPr lang="en-US" dirty="0" smtClean="0"/>
          </a:p>
          <a:p>
            <a:endParaRPr lang="en-US" dirty="0"/>
          </a:p>
        </p:txBody>
      </p:sp>
    </p:spTree>
    <p:extLst>
      <p:ext uri="{BB962C8B-B14F-4D97-AF65-F5344CB8AC3E}">
        <p14:creationId xmlns:p14="http://schemas.microsoft.com/office/powerpoint/2010/main" val="17468343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95</TotalTime>
  <Words>494</Words>
  <Application>Microsoft Macintosh PowerPoint</Application>
  <PresentationFormat>On-screen Show (4:3)</PresentationFormat>
  <Paragraphs>78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Breeze</vt:lpstr>
      <vt:lpstr>Personality</vt:lpstr>
      <vt:lpstr>What is Personality?</vt:lpstr>
      <vt:lpstr>Where does it come from?</vt:lpstr>
      <vt:lpstr>What is a “trait”?</vt:lpstr>
      <vt:lpstr>What is a “state”?</vt:lpstr>
      <vt:lpstr>So why know about your personality?</vt:lpstr>
      <vt:lpstr>DOPE personality Test</vt:lpstr>
      <vt:lpstr>DOPE</vt:lpstr>
      <vt:lpstr>D=Dove</vt:lpstr>
      <vt:lpstr>D=Dove</vt:lpstr>
      <vt:lpstr>O=Owl</vt:lpstr>
      <vt:lpstr>O=Owl</vt:lpstr>
      <vt:lpstr>P= Peacock</vt:lpstr>
      <vt:lpstr>P=Peacock</vt:lpstr>
      <vt:lpstr>E= Eagle</vt:lpstr>
      <vt:lpstr>E=Eagle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dc:title>
  <dc:creator>Mary Wauters</dc:creator>
  <cp:lastModifiedBy>Mary Wauters</cp:lastModifiedBy>
  <cp:revision>6</cp:revision>
  <dcterms:created xsi:type="dcterms:W3CDTF">2015-09-02T15:19:14Z</dcterms:created>
  <dcterms:modified xsi:type="dcterms:W3CDTF">2015-09-02T16:54:16Z</dcterms:modified>
</cp:coreProperties>
</file>