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2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7D354-699B-854B-8696-BD51833C7645}" type="datetimeFigureOut">
              <a:rPr lang="en-US" smtClean="0"/>
              <a:t>15-11-30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1C9D80-32A4-6847-9A45-CCF398BFCB6E}" type="slidenum">
              <a:rPr lang="en-US" smtClean="0"/>
              <a:t>‹#›</a:t>
            </a:fld>
            <a:endParaRPr lang="en-US"/>
          </a:p>
        </p:txBody>
      </p:sp>
    </p:spTree>
    <p:extLst>
      <p:ext uri="{BB962C8B-B14F-4D97-AF65-F5344CB8AC3E}">
        <p14:creationId xmlns:p14="http://schemas.microsoft.com/office/powerpoint/2010/main" val="37577921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1C9D80-32A4-6847-9A45-CCF398BFCB6E}" type="slidenum">
              <a:rPr lang="en-US" smtClean="0"/>
              <a:t>10</a:t>
            </a:fld>
            <a:endParaRPr lang="en-US"/>
          </a:p>
        </p:txBody>
      </p:sp>
    </p:spTree>
    <p:extLst>
      <p:ext uri="{BB962C8B-B14F-4D97-AF65-F5344CB8AC3E}">
        <p14:creationId xmlns:p14="http://schemas.microsoft.com/office/powerpoint/2010/main" val="161927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November 30,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November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November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November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November 30,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November 30,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November 30,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November 30,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November 30,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November 30, 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November 30, 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November 30, 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ed.ted.com/lessons/why-sitting-is-bad-for-you-murat-dalkilin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d.ted.com/featured/Mot8KdL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Physical Dimension</a:t>
            </a:r>
            <a:endParaRPr lang="en-US" dirty="0"/>
          </a:p>
        </p:txBody>
      </p:sp>
      <p:sp>
        <p:nvSpPr>
          <p:cNvPr id="3" name="Subtitle 2"/>
          <p:cNvSpPr>
            <a:spLocks noGrp="1"/>
          </p:cNvSpPr>
          <p:nvPr>
            <p:ph type="subTitle" idx="1"/>
          </p:nvPr>
        </p:nvSpPr>
        <p:spPr/>
        <p:txBody>
          <a:bodyPr/>
          <a:lstStyle/>
          <a:p>
            <a:r>
              <a:rPr lang="en-US" dirty="0" smtClean="0"/>
              <a:t>CALM 20</a:t>
            </a:r>
            <a:endParaRPr lang="en-US" dirty="0"/>
          </a:p>
        </p:txBody>
      </p:sp>
    </p:spTree>
    <p:extLst>
      <p:ext uri="{BB962C8B-B14F-4D97-AF65-F5344CB8AC3E}">
        <p14:creationId xmlns:p14="http://schemas.microsoft.com/office/powerpoint/2010/main" val="129074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p:txBody>
      </p:sp>
      <p:sp>
        <p:nvSpPr>
          <p:cNvPr id="5" name="TextBox 4"/>
          <p:cNvSpPr txBox="1"/>
          <p:nvPr/>
        </p:nvSpPr>
        <p:spPr>
          <a:xfrm>
            <a:off x="1043492" y="2647971"/>
            <a:ext cx="6377492" cy="1077218"/>
          </a:xfrm>
          <a:prstGeom prst="rect">
            <a:avLst/>
          </a:prstGeom>
          <a:noFill/>
        </p:spPr>
        <p:txBody>
          <a:bodyPr wrap="square" rtlCol="0">
            <a:spAutoFit/>
          </a:bodyPr>
          <a:lstStyle/>
          <a:p>
            <a:r>
              <a:rPr lang="en-US" sz="3200" dirty="0">
                <a:hlinkClick r:id="rId3"/>
              </a:rPr>
              <a:t>http://ed.ted.com/lessons/why-sitting-is-bad-for-you-murat-</a:t>
            </a:r>
            <a:r>
              <a:rPr lang="en-US" sz="3200" dirty="0" smtClean="0">
                <a:hlinkClick r:id="rId3"/>
              </a:rPr>
              <a:t>dalkilinc</a:t>
            </a:r>
            <a:r>
              <a:rPr lang="en-US" sz="3200" dirty="0" smtClean="0"/>
              <a:t>  </a:t>
            </a:r>
            <a:endParaRPr lang="en-US" sz="3200" dirty="0"/>
          </a:p>
        </p:txBody>
      </p:sp>
    </p:spTree>
    <p:extLst>
      <p:ext uri="{BB962C8B-B14F-4D97-AF65-F5344CB8AC3E}">
        <p14:creationId xmlns:p14="http://schemas.microsoft.com/office/powerpoint/2010/main" val="3739204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143000"/>
          </a:xfrm>
        </p:spPr>
        <p:txBody>
          <a:bodyPr/>
          <a:lstStyle/>
          <a:p>
            <a:r>
              <a:rPr lang="en-US" dirty="0" smtClean="0"/>
              <a:t>What is our Physical Dimension?</a:t>
            </a:r>
            <a:endParaRPr lang="en-US" dirty="0"/>
          </a:p>
        </p:txBody>
      </p:sp>
      <p:sp>
        <p:nvSpPr>
          <p:cNvPr id="3" name="Content Placeholder 2"/>
          <p:cNvSpPr>
            <a:spLocks noGrp="1"/>
          </p:cNvSpPr>
          <p:nvPr>
            <p:ph idx="1"/>
          </p:nvPr>
        </p:nvSpPr>
        <p:spPr>
          <a:xfrm>
            <a:off x="648559" y="2623877"/>
            <a:ext cx="7836749" cy="2049427"/>
          </a:xfrm>
        </p:spPr>
        <p:txBody>
          <a:bodyPr>
            <a:normAutofit/>
          </a:bodyPr>
          <a:lstStyle/>
          <a:p>
            <a:r>
              <a:rPr lang="en-US" dirty="0"/>
              <a:t>The physical dimension of wellness entails taking good care of your physical body. Our bodies function for us in countless ways every day, allowing us to work, rest, eat, and play. </a:t>
            </a:r>
            <a:endParaRPr lang="en-US" dirty="0" smtClean="0"/>
          </a:p>
        </p:txBody>
      </p:sp>
    </p:spTree>
    <p:extLst>
      <p:ext uri="{BB962C8B-B14F-4D97-AF65-F5344CB8AC3E}">
        <p14:creationId xmlns:p14="http://schemas.microsoft.com/office/powerpoint/2010/main" val="2616443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81064"/>
            <a:ext cx="6777317" cy="4945868"/>
          </a:xfrm>
        </p:spPr>
        <p:txBody>
          <a:bodyPr>
            <a:normAutofit/>
          </a:bodyPr>
          <a:lstStyle/>
          <a:p>
            <a:r>
              <a:rPr lang="en-US" dirty="0"/>
              <a:t>Sometimes we expect our bodies to perform these tasks without providing the nourishment and support it needs</a:t>
            </a:r>
            <a:r>
              <a:rPr lang="en-US" dirty="0" smtClean="0"/>
              <a:t>.</a:t>
            </a:r>
          </a:p>
          <a:p>
            <a:pPr marL="68580" indent="0">
              <a:buNone/>
            </a:pPr>
            <a:endParaRPr lang="en-US" dirty="0"/>
          </a:p>
          <a:p>
            <a:r>
              <a:rPr lang="en-US" dirty="0"/>
              <a:t> Being physically well reduces the risk of illness fatigue and injury</a:t>
            </a:r>
            <a:r>
              <a:rPr lang="en-US" dirty="0" smtClean="0"/>
              <a:t>.</a:t>
            </a:r>
          </a:p>
          <a:p>
            <a:pPr marL="68580" indent="0">
              <a:buNone/>
            </a:pPr>
            <a:endParaRPr lang="en-US" dirty="0"/>
          </a:p>
          <a:p>
            <a:r>
              <a:rPr lang="en-US" dirty="0"/>
              <a:t> In addition, physical wellness can lead to psychological benefits such as enhanced self-esteem, self-control, determination and a sense of direction</a:t>
            </a:r>
          </a:p>
        </p:txBody>
      </p:sp>
    </p:spTree>
    <p:extLst>
      <p:ext uri="{BB962C8B-B14F-4D97-AF65-F5344CB8AC3E}">
        <p14:creationId xmlns:p14="http://schemas.microsoft.com/office/powerpoint/2010/main" val="3149183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89" y="838478"/>
            <a:ext cx="7252655" cy="1143000"/>
          </a:xfrm>
        </p:spPr>
        <p:txBody>
          <a:bodyPr>
            <a:normAutofit fontScale="90000"/>
          </a:bodyPr>
          <a:lstStyle/>
          <a:p>
            <a:r>
              <a:rPr lang="en-US" dirty="0" smtClean="0"/>
              <a:t>Topics Included in Physical Wellness</a:t>
            </a:r>
            <a:endParaRPr lang="en-US" dirty="0"/>
          </a:p>
        </p:txBody>
      </p:sp>
      <p:sp>
        <p:nvSpPr>
          <p:cNvPr id="3" name="Content Placeholder 2"/>
          <p:cNvSpPr>
            <a:spLocks noGrp="1"/>
          </p:cNvSpPr>
          <p:nvPr>
            <p:ph idx="1"/>
          </p:nvPr>
        </p:nvSpPr>
        <p:spPr/>
        <p:txBody>
          <a:bodyPr>
            <a:normAutofit/>
          </a:bodyPr>
          <a:lstStyle/>
          <a:p>
            <a:r>
              <a:rPr lang="en-US" dirty="0" smtClean="0"/>
              <a:t>Exercise</a:t>
            </a:r>
          </a:p>
          <a:p>
            <a:endParaRPr lang="en-US" dirty="0"/>
          </a:p>
          <a:p>
            <a:r>
              <a:rPr lang="en-US" dirty="0" smtClean="0"/>
              <a:t>Healthy Eating</a:t>
            </a:r>
          </a:p>
          <a:p>
            <a:endParaRPr lang="en-US" dirty="0"/>
          </a:p>
          <a:p>
            <a:r>
              <a:rPr lang="en-US" dirty="0" smtClean="0"/>
              <a:t>Avoiding Harmful Substances (Alcohol, Tobacco, e-cigarettes etc.)</a:t>
            </a:r>
          </a:p>
          <a:p>
            <a:endParaRPr lang="en-US" dirty="0" smtClean="0"/>
          </a:p>
          <a:p>
            <a:r>
              <a:rPr lang="en-US" dirty="0" smtClean="0"/>
              <a:t>Practicing Good Hygiene </a:t>
            </a:r>
          </a:p>
          <a:p>
            <a:pPr marL="68580" indent="0">
              <a:buNone/>
            </a:pPr>
            <a:endParaRPr lang="en-US" dirty="0" smtClean="0"/>
          </a:p>
        </p:txBody>
      </p:sp>
    </p:spTree>
    <p:extLst>
      <p:ext uri="{BB962C8B-B14F-4D97-AF65-F5344CB8AC3E}">
        <p14:creationId xmlns:p14="http://schemas.microsoft.com/office/powerpoint/2010/main" val="3422460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Why Exercise?</a:t>
            </a:r>
          </a:p>
          <a:p>
            <a:pPr marL="68580" indent="0">
              <a:buNone/>
            </a:pPr>
            <a:r>
              <a:rPr lang="en-US" dirty="0" smtClean="0"/>
              <a:t> </a:t>
            </a:r>
            <a:endParaRPr lang="en-US" dirty="0"/>
          </a:p>
          <a:p>
            <a:r>
              <a:rPr lang="en-US" dirty="0" smtClean="0"/>
              <a:t>What are the Benefits?</a:t>
            </a:r>
          </a:p>
          <a:p>
            <a:endParaRPr lang="en-US" dirty="0"/>
          </a:p>
        </p:txBody>
      </p:sp>
    </p:spTree>
    <p:extLst>
      <p:ext uri="{BB962C8B-B14F-4D97-AF65-F5344CB8AC3E}">
        <p14:creationId xmlns:p14="http://schemas.microsoft.com/office/powerpoint/2010/main" val="18735032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t>
            </a:r>
            <a:endParaRPr lang="en-US" dirty="0"/>
          </a:p>
        </p:txBody>
      </p:sp>
      <p:sp>
        <p:nvSpPr>
          <p:cNvPr id="3" name="Content Placeholder 2"/>
          <p:cNvSpPr>
            <a:spLocks noGrp="1"/>
          </p:cNvSpPr>
          <p:nvPr>
            <p:ph idx="1"/>
          </p:nvPr>
        </p:nvSpPr>
        <p:spPr/>
        <p:txBody>
          <a:bodyPr/>
          <a:lstStyle/>
          <a:p>
            <a:r>
              <a:rPr lang="en-US" dirty="0">
                <a:hlinkClick r:id="rId2"/>
              </a:rPr>
              <a:t>http://ed.ted.com/featured/</a:t>
            </a:r>
            <a:r>
              <a:rPr lang="en-US" dirty="0" smtClean="0">
                <a:hlinkClick r:id="rId2"/>
              </a:rPr>
              <a:t>Mot8KdLT</a:t>
            </a:r>
            <a:r>
              <a:rPr lang="en-US" dirty="0" smtClean="0"/>
              <a:t> </a:t>
            </a:r>
            <a:endParaRPr lang="en-US" dirty="0"/>
          </a:p>
          <a:p>
            <a:r>
              <a:rPr lang="en-US" dirty="0" smtClean="0"/>
              <a:t>Benefits:</a:t>
            </a:r>
          </a:p>
          <a:p>
            <a:pPr lvl="1"/>
            <a:r>
              <a:rPr lang="en-US" dirty="0" smtClean="0"/>
              <a:t>Controls Weight</a:t>
            </a:r>
          </a:p>
          <a:p>
            <a:pPr lvl="1"/>
            <a:r>
              <a:rPr lang="en-US" dirty="0" smtClean="0"/>
              <a:t>Combat Health Conditions &amp; Diseases </a:t>
            </a:r>
          </a:p>
          <a:p>
            <a:pPr lvl="1"/>
            <a:r>
              <a:rPr lang="en-US" dirty="0" smtClean="0"/>
              <a:t>Improves Mood</a:t>
            </a:r>
          </a:p>
          <a:p>
            <a:pPr lvl="1"/>
            <a:r>
              <a:rPr lang="en-US" dirty="0" smtClean="0"/>
              <a:t>Boosts Energy</a:t>
            </a:r>
          </a:p>
          <a:p>
            <a:pPr lvl="1"/>
            <a:r>
              <a:rPr lang="en-US" dirty="0" smtClean="0"/>
              <a:t>Promotes better Sleep</a:t>
            </a:r>
          </a:p>
          <a:p>
            <a:pPr lvl="1"/>
            <a:r>
              <a:rPr lang="en-US" dirty="0" smtClean="0"/>
              <a:t>Can be FUN!</a:t>
            </a:r>
          </a:p>
          <a:p>
            <a:pPr lvl="1"/>
            <a:endParaRPr lang="en-US" dirty="0" smtClean="0"/>
          </a:p>
          <a:p>
            <a:pPr lvl="1"/>
            <a:endParaRPr lang="en-US" dirty="0"/>
          </a:p>
        </p:txBody>
      </p:sp>
    </p:spTree>
    <p:extLst>
      <p:ext uri="{BB962C8B-B14F-4D97-AF65-F5344CB8AC3E}">
        <p14:creationId xmlns:p14="http://schemas.microsoft.com/office/powerpoint/2010/main" val="22862887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Exercise </a:t>
            </a:r>
            <a:endParaRPr lang="en-US" dirty="0"/>
          </a:p>
        </p:txBody>
      </p:sp>
      <p:sp>
        <p:nvSpPr>
          <p:cNvPr id="3" name="Content Placeholder 2"/>
          <p:cNvSpPr>
            <a:spLocks noGrp="1"/>
          </p:cNvSpPr>
          <p:nvPr>
            <p:ph idx="1"/>
          </p:nvPr>
        </p:nvSpPr>
        <p:spPr/>
        <p:txBody>
          <a:bodyPr/>
          <a:lstStyle/>
          <a:p>
            <a:r>
              <a:rPr lang="en-US" dirty="0"/>
              <a:t>Aerobic </a:t>
            </a:r>
            <a:r>
              <a:rPr lang="en-US" b="1" dirty="0"/>
              <a:t>exercises</a:t>
            </a:r>
            <a:r>
              <a:rPr lang="en-US" dirty="0"/>
              <a:t>, such as cycling, walking, running, hiking, and playing tennis, focus on increasing </a:t>
            </a:r>
            <a:r>
              <a:rPr lang="en-US" i="1" dirty="0"/>
              <a:t>cardiovascular endurance</a:t>
            </a:r>
            <a:r>
              <a:rPr lang="en-US" dirty="0"/>
              <a:t>. </a:t>
            </a:r>
            <a:endParaRPr lang="en-US" dirty="0" smtClean="0"/>
          </a:p>
        </p:txBody>
      </p:sp>
    </p:spTree>
    <p:extLst>
      <p:ext uri="{BB962C8B-B14F-4D97-AF65-F5344CB8AC3E}">
        <p14:creationId xmlns:p14="http://schemas.microsoft.com/office/powerpoint/2010/main" val="32407531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Exercise </a:t>
            </a:r>
            <a:endParaRPr lang="en-US" dirty="0"/>
          </a:p>
        </p:txBody>
      </p:sp>
      <p:sp>
        <p:nvSpPr>
          <p:cNvPr id="3" name="Content Placeholder 2"/>
          <p:cNvSpPr>
            <a:spLocks noGrp="1"/>
          </p:cNvSpPr>
          <p:nvPr>
            <p:ph idx="1"/>
          </p:nvPr>
        </p:nvSpPr>
        <p:spPr/>
        <p:txBody>
          <a:bodyPr/>
          <a:lstStyle/>
          <a:p>
            <a:r>
              <a:rPr lang="en-US" dirty="0"/>
              <a:t>Anaerobic </a:t>
            </a:r>
            <a:r>
              <a:rPr lang="en-US" b="1" dirty="0"/>
              <a:t>exercises</a:t>
            </a:r>
            <a:r>
              <a:rPr lang="en-US" dirty="0"/>
              <a:t>, such as weight training, increase short-term muscle strength</a:t>
            </a:r>
            <a:r>
              <a:rPr lang="en-US" dirty="0" smtClean="0"/>
              <a:t>.</a:t>
            </a:r>
          </a:p>
          <a:p>
            <a:endParaRPr lang="en-US" dirty="0"/>
          </a:p>
          <a:p>
            <a:endParaRPr lang="en-US" b="1" dirty="0" smtClean="0"/>
          </a:p>
          <a:p>
            <a:r>
              <a:rPr lang="en-US" b="1" dirty="0" smtClean="0"/>
              <a:t>F.I.T.T Principle! </a:t>
            </a:r>
          </a:p>
          <a:p>
            <a:pPr lvl="1"/>
            <a:r>
              <a:rPr lang="en-US" dirty="0" smtClean="0"/>
              <a:t>Frequency, Intensity, Type and Time!</a:t>
            </a:r>
            <a:endParaRPr lang="en-US" dirty="0"/>
          </a:p>
          <a:p>
            <a:endParaRPr lang="en-US" dirty="0"/>
          </a:p>
        </p:txBody>
      </p:sp>
    </p:spTree>
    <p:extLst>
      <p:ext uri="{BB962C8B-B14F-4D97-AF65-F5344CB8AC3E}">
        <p14:creationId xmlns:p14="http://schemas.microsoft.com/office/powerpoint/2010/main" val="5223025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24304"/>
            <a:ext cx="6777317" cy="4859671"/>
          </a:xfrm>
        </p:spPr>
        <p:txBody>
          <a:bodyPr/>
          <a:lstStyle/>
          <a:p>
            <a:r>
              <a:rPr lang="en-US" dirty="0" smtClean="0"/>
              <a:t>It is recommended that YOU get 1 hour of exercise everyday! </a:t>
            </a:r>
          </a:p>
          <a:p>
            <a:endParaRPr lang="en-US" dirty="0" smtClean="0"/>
          </a:p>
          <a:p>
            <a:r>
              <a:rPr lang="en-US" dirty="0" smtClean="0"/>
              <a:t>Are you meeting this recommendation? How so? And if not what could you do to meet it?</a:t>
            </a:r>
          </a:p>
          <a:p>
            <a:endParaRPr lang="en-US" dirty="0" smtClean="0"/>
          </a:p>
          <a:p>
            <a:r>
              <a:rPr lang="en-US" dirty="0"/>
              <a:t>Which Type of Exercise do you prefer and why?</a:t>
            </a:r>
          </a:p>
          <a:p>
            <a:endParaRPr lang="en-US" dirty="0"/>
          </a:p>
          <a:p>
            <a:r>
              <a:rPr lang="en-US" dirty="0"/>
              <a:t>List some examples of how Exercising can improve your other Dimensions?</a:t>
            </a:r>
          </a:p>
          <a:p>
            <a:endParaRPr lang="en-US" dirty="0"/>
          </a:p>
        </p:txBody>
      </p:sp>
    </p:spTree>
    <p:extLst>
      <p:ext uri="{BB962C8B-B14F-4D97-AF65-F5344CB8AC3E}">
        <p14:creationId xmlns:p14="http://schemas.microsoft.com/office/powerpoint/2010/main" val="4667065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282</TotalTime>
  <Words>306</Words>
  <Application>Microsoft Macintosh PowerPoint</Application>
  <PresentationFormat>On-screen Show (4:3)</PresentationFormat>
  <Paragraphs>47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Physical Dimension</vt:lpstr>
      <vt:lpstr>What is our Physical Dimension?</vt:lpstr>
      <vt:lpstr>PowerPoint Presentation</vt:lpstr>
      <vt:lpstr>Topics Included in Physical Wellness</vt:lpstr>
      <vt:lpstr>Exercise</vt:lpstr>
      <vt:lpstr>Exercise </vt:lpstr>
      <vt:lpstr>Different Types of Exercise </vt:lpstr>
      <vt:lpstr>Different Types of Exercise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Dimesion</dc:title>
  <dc:creator>Mary Wauters</dc:creator>
  <cp:lastModifiedBy>Mary Wauters</cp:lastModifiedBy>
  <cp:revision>14</cp:revision>
  <dcterms:created xsi:type="dcterms:W3CDTF">2015-11-26T16:32:50Z</dcterms:created>
  <dcterms:modified xsi:type="dcterms:W3CDTF">2015-11-30T17:31:38Z</dcterms:modified>
</cp:coreProperties>
</file>