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24,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killsyouneed.com/learn/lifelong-learn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Long Learning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5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Long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Lifelong learning</a:t>
            </a:r>
            <a:r>
              <a:rPr lang="en-US" dirty="0"/>
              <a:t> is defined as “all </a:t>
            </a:r>
            <a:r>
              <a:rPr lang="en-US" b="1" dirty="0"/>
              <a:t>learning</a:t>
            </a:r>
            <a:r>
              <a:rPr lang="en-US" dirty="0"/>
              <a:t> activity undertaken throughout life, with the aim of improving knowledge, </a:t>
            </a:r>
            <a:r>
              <a:rPr lang="en-US" b="1" dirty="0"/>
              <a:t>skills</a:t>
            </a:r>
            <a:r>
              <a:rPr lang="en-US" dirty="0"/>
              <a:t> and competences within a personal, civic, social and/or employment-related perspective”.</a:t>
            </a:r>
          </a:p>
        </p:txBody>
      </p:sp>
    </p:spTree>
    <p:extLst>
      <p:ext uri="{BB962C8B-B14F-4D97-AF65-F5344CB8AC3E}">
        <p14:creationId xmlns:p14="http://schemas.microsoft.com/office/powerpoint/2010/main" val="161279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characteristics of an effective learner?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an effective learner do??</a:t>
            </a:r>
          </a:p>
        </p:txBody>
      </p:sp>
    </p:spTree>
    <p:extLst>
      <p:ext uri="{BB962C8B-B14F-4D97-AF65-F5344CB8AC3E}">
        <p14:creationId xmlns:p14="http://schemas.microsoft.com/office/powerpoint/2010/main" val="129416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a Learner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 Quiz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1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60103"/>
          </a:xfrm>
        </p:spPr>
        <p:txBody>
          <a:bodyPr/>
          <a:lstStyle/>
          <a:p>
            <a:r>
              <a:rPr lang="en-US" dirty="0" smtClean="0"/>
              <a:t>Now knowing what type of Learner you are, explain some techniques you could use to help your be successful in learning</a:t>
            </a:r>
          </a:p>
          <a:p>
            <a:r>
              <a:rPr lang="en-US" dirty="0" smtClean="0"/>
              <a:t>Write on the back of your learner type quiz 3 strategies you could use to learn that would be beneficial based on your learner type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Ex. Auditory: Record Lectures and replay them to learn information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8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30745"/>
            <a:ext cx="7024744" cy="1143000"/>
          </a:xfrm>
        </p:spPr>
        <p:txBody>
          <a:bodyPr/>
          <a:lstStyle/>
          <a:p>
            <a:r>
              <a:rPr lang="en-US" dirty="0" smtClean="0"/>
              <a:t>Why be a life long learner?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58698"/>
            <a:ext cx="6777317" cy="2542518"/>
          </a:xfrm>
        </p:spPr>
        <p:txBody>
          <a:bodyPr/>
          <a:lstStyle/>
          <a:p>
            <a:r>
              <a:rPr lang="en-US" dirty="0" smtClean="0"/>
              <a:t>Through our lives we are going to encounter events that will require us to think </a:t>
            </a:r>
            <a:r>
              <a:rPr lang="en-US" b="1" dirty="0" smtClean="0"/>
              <a:t>Critically</a:t>
            </a:r>
            <a:r>
              <a:rPr lang="en-US" dirty="0" smtClean="0"/>
              <a:t>- with more knowledge we will be able to look at problems with various different views.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412" y="4020064"/>
            <a:ext cx="2804024" cy="209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we do to be a life long learner?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ourselves to learn something new!</a:t>
            </a:r>
          </a:p>
          <a:p>
            <a:r>
              <a:rPr lang="en-US" dirty="0" smtClean="0"/>
              <a:t>Take new Classes</a:t>
            </a:r>
          </a:p>
          <a:p>
            <a:r>
              <a:rPr lang="en-US" dirty="0" smtClean="0"/>
              <a:t>Start a new hobby</a:t>
            </a:r>
          </a:p>
          <a:p>
            <a:r>
              <a:rPr lang="en-US" dirty="0" smtClean="0"/>
              <a:t>Join a new group/organization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Research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747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manage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Procrastination</a:t>
            </a:r>
          </a:p>
          <a:p>
            <a:endParaRPr lang="en-US" dirty="0"/>
          </a:p>
          <a:p>
            <a:r>
              <a:rPr lang="en-US" dirty="0" smtClean="0"/>
              <a:t>Time Management </a:t>
            </a:r>
          </a:p>
          <a:p>
            <a:endParaRPr lang="en-US" dirty="0"/>
          </a:p>
          <a:p>
            <a:r>
              <a:rPr lang="en-US" dirty="0" smtClean="0"/>
              <a:t>How can we overcome these while learning??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2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You Need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http://www.skillsyouneed.com/learn/lifelong-</a:t>
            </a:r>
            <a:r>
              <a:rPr lang="en-US" dirty="0" smtClean="0">
                <a:hlinkClick r:id="rId2"/>
              </a:rPr>
              <a:t>learning.html</a:t>
            </a:r>
            <a:r>
              <a:rPr lang="en-US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9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988</TotalTime>
  <Words>239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Life Long Learning </vt:lpstr>
      <vt:lpstr>Life Long Learning </vt:lpstr>
      <vt:lpstr>What are characteristics of an effective learner?</vt:lpstr>
      <vt:lpstr>What type of a Learner are you?</vt:lpstr>
      <vt:lpstr>Learner Types</vt:lpstr>
      <vt:lpstr>Why be a life long learner?</vt:lpstr>
      <vt:lpstr>What can we do to be a life long learner?</vt:lpstr>
      <vt:lpstr>How can we manage….</vt:lpstr>
      <vt:lpstr>Skills You Need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Wauters</dc:creator>
  <cp:lastModifiedBy>Mary Wauters</cp:lastModifiedBy>
  <cp:revision>10</cp:revision>
  <dcterms:created xsi:type="dcterms:W3CDTF">2015-11-24T04:03:41Z</dcterms:created>
  <dcterms:modified xsi:type="dcterms:W3CDTF">2015-11-24T21:16:23Z</dcterms:modified>
</cp:coreProperties>
</file>