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ork.alberta.ca/employment-standards/14697.html?module=9&amp;video=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Alberta Labour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4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Alberta Labour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Employer is responsible for:</a:t>
            </a:r>
          </a:p>
          <a:p>
            <a:r>
              <a:rPr lang="en-US" dirty="0" smtClean="0"/>
              <a:t>Giving you a Statement of Earnings. This includes:</a:t>
            </a:r>
          </a:p>
          <a:p>
            <a:pPr lvl="1"/>
            <a:r>
              <a:rPr lang="en-US" dirty="0" smtClean="0"/>
              <a:t>The pay period covered by the statement</a:t>
            </a:r>
          </a:p>
          <a:p>
            <a:pPr lvl="1"/>
            <a:r>
              <a:rPr lang="en-US" dirty="0" smtClean="0"/>
              <a:t>Regular &amp; Overtime Hours Worked</a:t>
            </a:r>
          </a:p>
          <a:p>
            <a:pPr lvl="1"/>
            <a:r>
              <a:rPr lang="en-US" dirty="0" smtClean="0"/>
              <a:t>Hours in lieu of overtime</a:t>
            </a:r>
          </a:p>
          <a:p>
            <a:pPr lvl="1"/>
            <a:r>
              <a:rPr lang="en-US" dirty="0" smtClean="0"/>
              <a:t>Wage Rate and Overtime Rate</a:t>
            </a:r>
          </a:p>
          <a:p>
            <a:pPr lvl="1"/>
            <a:r>
              <a:rPr lang="en-US" dirty="0" smtClean="0"/>
              <a:t>Earnings Paid (showing each </a:t>
            </a:r>
            <a:r>
              <a:rPr lang="en-US" dirty="0" err="1" smtClean="0"/>
              <a:t>seperately</a:t>
            </a:r>
            <a:r>
              <a:rPr lang="en-US" dirty="0" smtClean="0"/>
              <a:t>; wages, overtime, general holiday pay, vacation pay)</a:t>
            </a:r>
          </a:p>
          <a:p>
            <a:pPr lvl="1"/>
            <a:r>
              <a:rPr lang="en-US" dirty="0" smtClean="0"/>
              <a:t>Deductions from Earnings (must include reasoning- ex. CPP EI)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3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Employer must make mandatory deductions:</a:t>
            </a:r>
          </a:p>
          <a:p>
            <a:pPr lvl="1"/>
            <a:r>
              <a:rPr lang="en-US" dirty="0"/>
              <a:t>Federal &amp; Provincial Income Tax</a:t>
            </a:r>
          </a:p>
          <a:p>
            <a:pPr lvl="1"/>
            <a:r>
              <a:rPr lang="en-US" dirty="0"/>
              <a:t>Employment Insurance Premiums</a:t>
            </a:r>
          </a:p>
          <a:p>
            <a:pPr lvl="1"/>
            <a:r>
              <a:rPr lang="en-US" dirty="0"/>
              <a:t>Canada Pension Plan Contributions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5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 must document the Hours of Work completed by employees everyday</a:t>
            </a:r>
          </a:p>
          <a:p>
            <a:r>
              <a:rPr lang="en-US" dirty="0" smtClean="0"/>
              <a:t>Your Employer must establish a Pay Period (which can be daily, weekly, bi-weekly, semi-monthly or monthly) Cannot be longer than one month!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0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Wages= payment for work done</a:t>
            </a:r>
          </a:p>
          <a:p>
            <a:r>
              <a:rPr lang="en-US" dirty="0" smtClean="0"/>
              <a:t>Earnings= Include Wages, as well as overtime, vacation, holiday and termination pay</a:t>
            </a:r>
          </a:p>
          <a:p>
            <a:r>
              <a:rPr lang="en-US" dirty="0" smtClean="0"/>
              <a:t>Employer must pay you at the minimum for 3 hours of work at the minimum wage</a:t>
            </a:r>
          </a:p>
          <a:p>
            <a:r>
              <a:rPr lang="en-US" dirty="0" smtClean="0"/>
              <a:t>Alberta’s Current Minimum Wage Rates:</a:t>
            </a:r>
          </a:p>
          <a:p>
            <a:pPr lvl="1"/>
            <a:r>
              <a:rPr lang="en-US" dirty="0" smtClean="0"/>
              <a:t>$10.20 per hour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522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Alberta Employment Standards Code requires that a work day be </a:t>
            </a:r>
            <a:r>
              <a:rPr lang="en-US" b="1" dirty="0" smtClean="0"/>
              <a:t>no longer than 12 Hours</a:t>
            </a:r>
            <a:endParaRPr lang="en-US" dirty="0"/>
          </a:p>
          <a:p>
            <a:r>
              <a:rPr lang="en-US" dirty="0" smtClean="0"/>
              <a:t>Employer is responsible for giving you a work schedule</a:t>
            </a:r>
          </a:p>
          <a:p>
            <a:r>
              <a:rPr lang="en-US" dirty="0" smtClean="0"/>
              <a:t>During work shifts that are longer than 5 consecutive hours employees are entitled to at least 1 30 Minute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Basic 8 and 44 Rule:</a:t>
            </a:r>
          </a:p>
          <a:p>
            <a:pPr lvl="1"/>
            <a:r>
              <a:rPr lang="en-US" dirty="0" smtClean="0"/>
              <a:t>Overtime is to be paid on all hours in excess of 8 hours a day or 44 hours a week (whichever is greater)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r>
              <a:rPr lang="en-US" dirty="0" smtClean="0"/>
              <a:t>Overtime Pay= 1.5 x regular pay</a:t>
            </a:r>
          </a:p>
        </p:txBody>
      </p:sp>
    </p:spTree>
    <p:extLst>
      <p:ext uri="{BB962C8B-B14F-4D97-AF65-F5344CB8AC3E}">
        <p14:creationId xmlns:p14="http://schemas.microsoft.com/office/powerpoint/2010/main" val="313600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Persons= 15, 16, 17 years old</a:t>
            </a:r>
          </a:p>
          <a:p>
            <a:r>
              <a:rPr lang="en-US" dirty="0">
                <a:hlinkClick r:id="rId2"/>
              </a:rPr>
              <a:t>http://work.alberta.ca/employment-standards/14697.html?module=9&amp;video=</a:t>
            </a:r>
            <a:r>
              <a:rPr lang="en-US" dirty="0" smtClean="0">
                <a:hlinkClick r:id="rId2"/>
              </a:rPr>
              <a:t>3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18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809</TotalTime>
  <Words>300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Alberta Labour Laws</vt:lpstr>
      <vt:lpstr>Alberta Labour Laws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Alberta Labour Laws</dc:title>
  <dc:creator>Mary Wauters</dc:creator>
  <cp:lastModifiedBy>Mary Wauters</cp:lastModifiedBy>
  <cp:revision>10</cp:revision>
  <dcterms:created xsi:type="dcterms:W3CDTF">2015-09-22T00:31:44Z</dcterms:created>
  <dcterms:modified xsi:type="dcterms:W3CDTF">2015-09-22T14:01:23Z</dcterms:modified>
</cp:coreProperties>
</file>