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GqVRMOd3O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is.alberta.ca/ep/eps/tips/tips.html?EK=333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3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So you got the interview, now what?</a:t>
            </a:r>
          </a:p>
          <a:p>
            <a:pPr marL="0" indent="0" algn="ctr">
              <a:buNone/>
            </a:pPr>
            <a:r>
              <a:rPr lang="en-US" sz="3200" b="1" dirty="0">
                <a:hlinkClick r:id="rId2"/>
              </a:rPr>
              <a:t>https://www.youtube.com/watch?v=</a:t>
            </a:r>
            <a:r>
              <a:rPr lang="en-US" sz="3200" b="1" dirty="0" smtClean="0">
                <a:hlinkClick r:id="rId2"/>
              </a:rPr>
              <a:t>TGqVRMOd3OI</a:t>
            </a:r>
            <a:r>
              <a:rPr lang="en-US" sz="3200" b="1" dirty="0" smtClean="0"/>
              <a:t> </a:t>
            </a:r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537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Before you go in for the Interview:</a:t>
            </a:r>
          </a:p>
          <a:p>
            <a:r>
              <a:rPr lang="en-US" dirty="0" smtClean="0"/>
              <a:t>1. Decide what to wear (your 1st impression- make a good one!)</a:t>
            </a:r>
          </a:p>
          <a:p>
            <a:r>
              <a:rPr lang="en-US" dirty="0" smtClean="0"/>
              <a:t>2. Plan a route to get there and how long it will take (this might sound silly…)</a:t>
            </a:r>
          </a:p>
          <a:p>
            <a:r>
              <a:rPr lang="en-US" dirty="0" smtClean="0"/>
              <a:t>3. Research the Company! </a:t>
            </a:r>
            <a:endParaRPr lang="en-US" dirty="0"/>
          </a:p>
          <a:p>
            <a:r>
              <a:rPr lang="en-US" dirty="0" smtClean="0"/>
              <a:t>4. Prepare some questions to ask</a:t>
            </a:r>
          </a:p>
          <a:p>
            <a:r>
              <a:rPr lang="en-US" dirty="0" smtClean="0"/>
              <a:t>5. Prepare your answers </a:t>
            </a:r>
          </a:p>
          <a:p>
            <a:r>
              <a:rPr lang="en-US" dirty="0" smtClean="0"/>
              <a:t>6. Take extra copies of your 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3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Arrived at the Interview…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Arrive early! 10-15 Minutes Early </a:t>
            </a:r>
          </a:p>
          <a:p>
            <a:r>
              <a:rPr lang="en-US" dirty="0" smtClean="0"/>
              <a:t>2.</a:t>
            </a:r>
            <a:r>
              <a:rPr lang="en-US" dirty="0"/>
              <a:t> Greet the receptionist with a SMILE- Say your name and that you are here for an interview with “their name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3. Take a few deep breaths- Keep Calm!</a:t>
            </a:r>
          </a:p>
          <a:p>
            <a:r>
              <a:rPr lang="en-US" dirty="0" smtClean="0"/>
              <a:t>4. Use this time to use the washroom or freshen 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4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Greet the interviewer with a smile and a good handshake!</a:t>
            </a:r>
          </a:p>
          <a:p>
            <a:r>
              <a:rPr lang="en-US" dirty="0" smtClean="0"/>
              <a:t>2.Do not sit until you are offered a seat</a:t>
            </a:r>
          </a:p>
          <a:p>
            <a:r>
              <a:rPr lang="en-US" dirty="0" smtClean="0"/>
              <a:t>3. Relax- Listen &amp; Answer the questions carefully (think before you answer)</a:t>
            </a:r>
          </a:p>
          <a:p>
            <a:r>
              <a:rPr lang="en-US" dirty="0" smtClean="0"/>
              <a:t>4. Make direct eye contact with the interviewer</a:t>
            </a:r>
          </a:p>
          <a:p>
            <a:r>
              <a:rPr lang="en-US" dirty="0" smtClean="0"/>
              <a:t>3. Have good Posture</a:t>
            </a:r>
          </a:p>
          <a:p>
            <a:r>
              <a:rPr lang="en-US" dirty="0" smtClean="0"/>
              <a:t>4.  Speak Clearly and in a confident 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4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5. Show Interest (show that you have researched the job/company)</a:t>
            </a:r>
          </a:p>
          <a:p>
            <a:r>
              <a:rPr lang="en-US" dirty="0" smtClean="0"/>
              <a:t>6. Be Honest!</a:t>
            </a:r>
          </a:p>
          <a:p>
            <a:r>
              <a:rPr lang="en-US" dirty="0" smtClean="0"/>
              <a:t>7. Ask Questions of your own (shows that you are Invested &amp; Interested)</a:t>
            </a:r>
          </a:p>
          <a:p>
            <a:r>
              <a:rPr lang="en-US" dirty="0" smtClean="0"/>
              <a:t>8. Stay on Topic! </a:t>
            </a:r>
          </a:p>
          <a:p>
            <a:r>
              <a:rPr lang="en-US" dirty="0" smtClean="0"/>
              <a:t>9. Ask when you can expect to hear from the company of the hiring decision</a:t>
            </a:r>
          </a:p>
          <a:p>
            <a:r>
              <a:rPr lang="en-US" dirty="0" smtClean="0"/>
              <a:t>10. Shake their Hand at the end- and thank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Interview…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Send a Thank you note/email</a:t>
            </a:r>
          </a:p>
          <a:p>
            <a:r>
              <a:rPr lang="en-US" dirty="0" smtClean="0"/>
              <a:t>2. Wait the appropriate time (whatever the time frame was said by the company about the hiring process) To contact the company- follow up</a:t>
            </a:r>
          </a:p>
          <a:p>
            <a:r>
              <a:rPr lang="en-US" dirty="0" smtClean="0"/>
              <a:t>3.If you don</a:t>
            </a:r>
            <a:r>
              <a:rPr lang="fr-FR" dirty="0" smtClean="0"/>
              <a:t>’</a:t>
            </a:r>
            <a:r>
              <a:rPr lang="en-US" dirty="0" smtClean="0"/>
              <a:t>t get the job- It’s okay to ask why! (shows the company you are interesting personal development)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4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&amp; can’t they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https://alis.alberta.ca/ep/eps/tips/tips.html?EK=</a:t>
            </a:r>
            <a:r>
              <a:rPr lang="en-US" dirty="0" smtClean="0">
                <a:hlinkClick r:id="rId2"/>
              </a:rPr>
              <a:t>3336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1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Alright, Now that you know what is expected of you before, during and after an interview, Lets Practice!</a:t>
            </a:r>
          </a:p>
          <a:p>
            <a:r>
              <a:rPr lang="en-US" dirty="0" smtClean="0"/>
              <a:t>Read over the questions on the worksheet- Read them carefully</a:t>
            </a:r>
          </a:p>
          <a:p>
            <a:r>
              <a:rPr lang="en-US" dirty="0" smtClean="0"/>
              <a:t>Group up with a partner- and go over the questions. Pretend you are in a real interview!</a:t>
            </a:r>
          </a:p>
          <a:p>
            <a:r>
              <a:rPr lang="en-US" dirty="0" smtClean="0"/>
              <a:t>Score your interview (both- the interviewer and interviewee- see how they compare)</a:t>
            </a:r>
          </a:p>
        </p:txBody>
      </p:sp>
    </p:spTree>
    <p:extLst>
      <p:ext uri="{BB962C8B-B14F-4D97-AF65-F5344CB8AC3E}">
        <p14:creationId xmlns:p14="http://schemas.microsoft.com/office/powerpoint/2010/main" val="3484102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1023</TotalTime>
  <Words>459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Job Interviews</vt:lpstr>
      <vt:lpstr>PowerPoint Presentation</vt:lpstr>
      <vt:lpstr>Interview Preparation</vt:lpstr>
      <vt:lpstr>Arrived at the Interview…</vt:lpstr>
      <vt:lpstr>THE INTERVIEW!</vt:lpstr>
      <vt:lpstr>PowerPoint Presentation</vt:lpstr>
      <vt:lpstr>After the Interview…</vt:lpstr>
      <vt:lpstr>What can &amp; can’t they ask?</vt:lpstr>
      <vt:lpstr>Mock Interview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Interviews</dc:title>
  <dc:creator>Mary Wauters</dc:creator>
  <cp:lastModifiedBy>Mary Wauters</cp:lastModifiedBy>
  <cp:revision>20</cp:revision>
  <dcterms:created xsi:type="dcterms:W3CDTF">2015-09-21T02:48:23Z</dcterms:created>
  <dcterms:modified xsi:type="dcterms:W3CDTF">2015-09-21T19:51:26Z</dcterms:modified>
</cp:coreProperties>
</file>