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29,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29,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RvRm19UK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Informed consumers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CALM 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consumer?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purchases goods and services for personal </a:t>
            </a:r>
            <a:r>
              <a:rPr lang="en-US" dirty="0" smtClean="0"/>
              <a:t>use.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smtClean="0"/>
              <a:t>   What </a:t>
            </a:r>
            <a:r>
              <a:rPr lang="en-US" sz="2800" dirty="0" smtClean="0"/>
              <a:t>are we consumers of?</a:t>
            </a:r>
          </a:p>
          <a:p>
            <a:pPr lvl="1"/>
            <a:r>
              <a:rPr lang="en-US" sz="2400" dirty="0" smtClean="0"/>
              <a:t>Brainstorm with your elbow partner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sz="2800" dirty="0"/>
          </a:p>
          <a:p>
            <a:pPr marL="274320" lvl="1" indent="0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does it mean to be an Informed Consumer</a:t>
            </a:r>
            <a:r>
              <a:rPr lang="en-US" sz="2800" dirty="0" smtClean="0"/>
              <a:t>?</a:t>
            </a:r>
          </a:p>
          <a:p>
            <a:pPr lvl="3"/>
            <a:r>
              <a:rPr lang="en-US" sz="2400" dirty="0" smtClean="0"/>
              <a:t>Create Word Web</a:t>
            </a:r>
            <a:endParaRPr lang="en-US" sz="2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82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308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Every purchase you make as a consumer should be treated as an investment in your happiness.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You </a:t>
            </a:r>
            <a:r>
              <a:rPr lang="en-US" sz="3200" dirty="0"/>
              <a:t>wouldn't invest in the stock market without being informed on the choices you were making, and the same concept should apply to your daily purchases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Being an informed consumer provides you and your family with a variety of benefits.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4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Quality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With almost any purchase you make, there are dozens of options for you to choose from. This is why being informed about your options is so important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If you are willing to do a little bit of research, you can find out what kind of quality products are available, and make a purchase that will last much longer than an impulse buy might.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9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Safer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</a:t>
            </a:r>
            <a:r>
              <a:rPr lang="en-US" sz="2800" dirty="0"/>
              <a:t>the wide variety of products made, some are bound to be made poorly. </a:t>
            </a:r>
            <a:endParaRPr lang="en-US" sz="2800" dirty="0" smtClean="0"/>
          </a:p>
          <a:p>
            <a:r>
              <a:rPr lang="en-US" sz="2800" dirty="0" smtClean="0"/>
              <a:t>Recognizing </a:t>
            </a:r>
            <a:r>
              <a:rPr lang="en-US" sz="2800" dirty="0"/>
              <a:t>shoddy workmanship could be key to protecting your family. By keeping yourself informed as a consumer, you know what products have received poor safety reviews or have been recalled.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particularly important with bigger purchases like vehicles. Being well-informed can literally save your life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68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Saving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Going into a store and listening to a sales person can be a dangerous venture, especially if that sales person is paid on commission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They have an incentive to sell you on the most expensive options, even if they aren't really what you need. </a:t>
            </a:r>
            <a:endParaRPr lang="en-US" sz="2800" dirty="0" smtClean="0"/>
          </a:p>
          <a:p>
            <a:r>
              <a:rPr lang="en-US" sz="2800" dirty="0" smtClean="0"/>
              <a:t>Doing </a:t>
            </a:r>
            <a:r>
              <a:rPr lang="en-US" sz="2800" dirty="0"/>
              <a:t>your research before you shop can save you hundreds of dollars in unnecessary features, and tell you where to shop to get the best price on your </a:t>
            </a:r>
            <a:r>
              <a:rPr lang="en-US" sz="2800" dirty="0" smtClean="0"/>
              <a:t>purchases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854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For some individuals, the ethics behind the products or services they endorse are incredibly important. </a:t>
            </a:r>
            <a:endParaRPr lang="en-US" sz="2800" dirty="0" smtClean="0"/>
          </a:p>
          <a:p>
            <a:r>
              <a:rPr lang="en-US" sz="2800" dirty="0" smtClean="0"/>
              <a:t>Generally </a:t>
            </a:r>
            <a:r>
              <a:rPr lang="en-US" sz="2800" dirty="0"/>
              <a:t>speaking, you shouldn't support companies that engage in activities you do not approve of. Checking out companies for things like animal testing, labor exploitation or donations to sketchy non-profit organizations can help you make an informed decision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Your money doesn't just purchase a product. It helps to support the organizations that produce that product, and any cause they deem worthy.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Realistically, many people would probably give their right arms to be able to drive a flashy </a:t>
            </a:r>
            <a:r>
              <a:rPr lang="en-US" sz="2800" dirty="0" smtClean="0"/>
              <a:t>convertible or sports car.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This is where being an informed consumer makes you more responsible in your purchases. If you investigate regular drivers driving high-performance vehicles, you're likely to find stories about fatal car accidents and high insurance rates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Arming yourself with information about the consequences of your purchases doesn't just make you an informed consumer; it makes you a responsible </a:t>
            </a:r>
            <a:r>
              <a:rPr lang="en-US" sz="2800" dirty="0" smtClean="0"/>
              <a:t>one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9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GRvRm19UKdA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52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722</TotalTime>
  <Words>527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Informed consumers</vt:lpstr>
      <vt:lpstr>What is a consumer?</vt:lpstr>
      <vt:lpstr>PowerPoint Presentation</vt:lpstr>
      <vt:lpstr>Higher Quality Investments</vt:lpstr>
      <vt:lpstr>Safer Investments</vt:lpstr>
      <vt:lpstr>Money Saving Investments</vt:lpstr>
      <vt:lpstr>Ethical Investments</vt:lpstr>
      <vt:lpstr>Responsible Investments</vt:lpstr>
      <vt:lpstr>Consumer Ethics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consumers</dc:title>
  <dc:creator>Mary Wauters</dc:creator>
  <cp:lastModifiedBy>Mary Wauters</cp:lastModifiedBy>
  <cp:revision>11</cp:revision>
  <dcterms:created xsi:type="dcterms:W3CDTF">2015-10-28T16:45:19Z</dcterms:created>
  <dcterms:modified xsi:type="dcterms:W3CDTF">2015-10-30T15:35:31Z</dcterms:modified>
</cp:coreProperties>
</file>