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2" r:id="rId3"/>
    <p:sldId id="263" r:id="rId4"/>
    <p:sldId id="261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17,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bjH9d4h6GQ" TargetMode="External"/><Relationship Id="rId3" Type="http://schemas.openxmlformats.org/officeDocument/2006/relationships/hyperlink" Target="https://www.youtube.com/watch?v=oHv6vTKD6l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589792"/>
            <a:ext cx="3596231" cy="1820844"/>
          </a:xfrm>
        </p:spPr>
        <p:txBody>
          <a:bodyPr>
            <a:normAutofit/>
          </a:bodyPr>
          <a:lstStyle/>
          <a:p>
            <a:r>
              <a:rPr lang="en-US" dirty="0" smtClean="0"/>
              <a:t>Well Being &amp;</a:t>
            </a:r>
            <a:br>
              <a:rPr lang="en-US" dirty="0" smtClean="0"/>
            </a:br>
            <a:r>
              <a:rPr lang="en-US" dirty="0" smtClean="0"/>
              <a:t>Emotional Well Being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5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47241"/>
            <a:ext cx="7024744" cy="1143000"/>
          </a:xfrm>
        </p:spPr>
        <p:txBody>
          <a:bodyPr/>
          <a:lstStyle/>
          <a:p>
            <a:r>
              <a:rPr lang="en-US" dirty="0" smtClean="0"/>
              <a:t>Emotional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42202"/>
            <a:ext cx="6777317" cy="4142580"/>
          </a:xfrm>
        </p:spPr>
        <p:txBody>
          <a:bodyPr/>
          <a:lstStyle/>
          <a:p>
            <a:r>
              <a:rPr lang="en-US" dirty="0" smtClean="0"/>
              <a:t>Self-Image- How do you </a:t>
            </a:r>
            <a:r>
              <a:rPr lang="en-US" dirty="0"/>
              <a:t>v</a:t>
            </a:r>
            <a:r>
              <a:rPr lang="en-US" dirty="0" smtClean="0"/>
              <a:t>iew yourself?</a:t>
            </a:r>
          </a:p>
          <a:p>
            <a:r>
              <a:rPr lang="en-US" dirty="0" smtClean="0"/>
              <a:t>Self-Image Includes both the picture you have of your physical self and pictures of your abilities, talents, interests, attitudes, roles, and personality traits. </a:t>
            </a:r>
          </a:p>
          <a:p>
            <a:r>
              <a:rPr lang="en-US" dirty="0" smtClean="0"/>
              <a:t>Your Self-image changes and develops as you move from childhood through adolescence to adulthood.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9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71180"/>
            <a:ext cx="6777317" cy="4661449"/>
          </a:xfrm>
        </p:spPr>
        <p:txBody>
          <a:bodyPr/>
          <a:lstStyle/>
          <a:p>
            <a:r>
              <a:rPr lang="en-US" dirty="0" smtClean="0"/>
              <a:t>Think about how you see yourself and who you are- physically, emotionally, spiritually, socially, intellectually, and vocationally. (interrelatedness)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Take out a piece of paper: </a:t>
            </a:r>
          </a:p>
          <a:p>
            <a:pPr lvl="1"/>
            <a:r>
              <a:rPr lang="en-US" dirty="0" smtClean="0"/>
              <a:t>Describe How you view your Emotional Dimension</a:t>
            </a:r>
          </a:p>
          <a:p>
            <a:pPr lvl="1"/>
            <a:r>
              <a:rPr lang="en-US" dirty="0" smtClean="0"/>
              <a:t>What do you like most about your Emotional Dimension?</a:t>
            </a:r>
          </a:p>
          <a:p>
            <a:pPr lvl="1"/>
            <a:r>
              <a:rPr lang="en-US" dirty="0" smtClean="0"/>
              <a:t>What do you need to work on emotionally?</a:t>
            </a:r>
          </a:p>
        </p:txBody>
      </p:sp>
    </p:spTree>
    <p:extLst>
      <p:ext uri="{BB962C8B-B14F-4D97-AF65-F5344CB8AC3E}">
        <p14:creationId xmlns:p14="http://schemas.microsoft.com/office/powerpoint/2010/main" val="370853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your self-image positive or negative? </a:t>
            </a:r>
          </a:p>
          <a:p>
            <a:r>
              <a:rPr lang="en-US" dirty="0" smtClean="0"/>
              <a:t>People with negative self-image have low self-esteem (they judge themselves harshly and lack confidence)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4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your self-image realistic? </a:t>
            </a:r>
          </a:p>
          <a:p>
            <a:pPr lvl="1"/>
            <a:r>
              <a:rPr lang="en-US" dirty="0" smtClean="0"/>
              <a:t>High vs. 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0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Part of a Healthy Self-Image is the ability to recognize what you can and cannot change about yourself.  </a:t>
            </a:r>
            <a:endParaRPr lang="en-US" dirty="0"/>
          </a:p>
          <a:p>
            <a:r>
              <a:rPr lang="en-US" dirty="0" smtClean="0"/>
              <a:t>Can you change your attitude?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sz="2000" i="1" dirty="0" smtClean="0"/>
              <a:t>Attitude: Your Outlook on Life.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6344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Having a positive attitude about your abilities will help the intellectual, emotional, and spiritual dimensions of your life. </a:t>
            </a:r>
          </a:p>
          <a:p>
            <a:r>
              <a:rPr lang="en-US" dirty="0" smtClean="0"/>
              <a:t>Positive attitude will give you the power to resist the negative pressure of others and to do what you believe is the right thing. </a:t>
            </a:r>
          </a:p>
          <a:p>
            <a:r>
              <a:rPr lang="en-US" dirty="0" smtClean="0"/>
              <a:t>You will be more likely to succeed if you tackle problems with a positive attitude and focus on solutions rather than the barriers.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3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Optimistic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Glass Half Full?</a:t>
            </a:r>
          </a:p>
          <a:p>
            <a:endParaRPr lang="en-US" dirty="0" smtClean="0"/>
          </a:p>
          <a:p>
            <a:r>
              <a:rPr lang="en-US" dirty="0" smtClean="0"/>
              <a:t>Quiz</a:t>
            </a:r>
          </a:p>
          <a:p>
            <a:endParaRPr lang="en-US" dirty="0"/>
          </a:p>
          <a:p>
            <a:r>
              <a:rPr lang="en-US" b="1" dirty="0">
                <a:hlinkClick r:id="rId2"/>
              </a:rPr>
              <a:t>https://www.youtube.com/watch?v=</a:t>
            </a:r>
            <a:r>
              <a:rPr lang="en-US" b="1" dirty="0" smtClean="0">
                <a:hlinkClick r:id="rId2"/>
              </a:rPr>
              <a:t>pbjH9d4h6GQ</a:t>
            </a:r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r>
              <a:rPr lang="en-US" b="1" dirty="0">
                <a:hlinkClick r:id="rId3"/>
              </a:rPr>
              <a:t>https://www.youtube.com/watch?v</a:t>
            </a:r>
            <a:r>
              <a:rPr lang="en-US" b="1">
                <a:hlinkClick r:id="rId3"/>
              </a:rPr>
              <a:t>=</a:t>
            </a:r>
            <a:r>
              <a:rPr lang="en-US" b="1" smtClean="0">
                <a:hlinkClick r:id="rId3"/>
              </a:rPr>
              <a:t>oHv6vTKD6lg</a:t>
            </a:r>
            <a:r>
              <a:rPr lang="en-US" b="1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9772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188</TotalTime>
  <Words>305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Well Being &amp; Emotional Well Being </vt:lpstr>
      <vt:lpstr>Emotional Dimension</vt:lpstr>
      <vt:lpstr>PowerPoint Presentation</vt:lpstr>
      <vt:lpstr>Emotional Dimension</vt:lpstr>
      <vt:lpstr>Emotional Dimension</vt:lpstr>
      <vt:lpstr>Emotional Dimension</vt:lpstr>
      <vt:lpstr>Emotional Dimension</vt:lpstr>
      <vt:lpstr>So, How Optimistic are you?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Being &amp; Emotional Well Being </dc:title>
  <dc:creator>Mary Wauters</dc:creator>
  <cp:lastModifiedBy>Mary Wauters</cp:lastModifiedBy>
  <cp:revision>12</cp:revision>
  <dcterms:created xsi:type="dcterms:W3CDTF">2015-11-16T15:42:05Z</dcterms:created>
  <dcterms:modified xsi:type="dcterms:W3CDTF">2015-11-17T18:13:54Z</dcterms:modified>
</cp:coreProperties>
</file>