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01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15-09-16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15-09-16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15-09-16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15-09-16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15-09-16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15-09-16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15-09-16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15-09-16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15-09-16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15-09-16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15-09-16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15-09-16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15-09-16</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h.gc.ca/eng/topics/jobs/reference_list.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h.gc.ca/eng/topics/jobs/ex_cl_advertised.shtml" TargetMode="External"/><Relationship Id="rId3" Type="http://schemas.openxmlformats.org/officeDocument/2006/relationships/hyperlink" Target="http://www.youth.gc.ca/eng/topics/jobs/tp_cl_advertised.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h.gc.ca/eng/topics/jobs/ex_cl_unadvertised.shtml" TargetMode="External"/><Relationship Id="rId3" Type="http://schemas.openxmlformats.org/officeDocument/2006/relationships/hyperlink" Target="http://www.youth.gc.ca/eng/topics/jobs/tp_cl_unadvertised.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Cover Letter &amp; References</a:t>
            </a:r>
            <a:endParaRPr lang="en-US" dirty="0"/>
          </a:p>
        </p:txBody>
      </p:sp>
      <p:sp>
        <p:nvSpPr>
          <p:cNvPr id="3" name="Subtitle 2"/>
          <p:cNvSpPr>
            <a:spLocks noGrp="1"/>
          </p:cNvSpPr>
          <p:nvPr>
            <p:ph type="subTitle" idx="1"/>
          </p:nvPr>
        </p:nvSpPr>
        <p:spPr/>
        <p:txBody>
          <a:bodyPr/>
          <a:lstStyle/>
          <a:p>
            <a:r>
              <a:rPr lang="en-US" dirty="0" smtClean="0"/>
              <a:t>CALM 20</a:t>
            </a:r>
            <a:endParaRPr lang="en-US" dirty="0"/>
          </a:p>
        </p:txBody>
      </p:sp>
    </p:spTree>
    <p:extLst>
      <p:ext uri="{BB962C8B-B14F-4D97-AF65-F5344CB8AC3E}">
        <p14:creationId xmlns:p14="http://schemas.microsoft.com/office/powerpoint/2010/main" val="2935831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Types of References:</a:t>
            </a:r>
            <a:endParaRPr lang="en-US" dirty="0"/>
          </a:p>
        </p:txBody>
      </p:sp>
      <p:sp>
        <p:nvSpPr>
          <p:cNvPr id="3" name="Content Placeholder 2"/>
          <p:cNvSpPr>
            <a:spLocks noGrp="1"/>
          </p:cNvSpPr>
          <p:nvPr>
            <p:ph idx="1"/>
          </p:nvPr>
        </p:nvSpPr>
        <p:spPr/>
        <p:txBody>
          <a:bodyPr/>
          <a:lstStyle/>
          <a:p>
            <a:r>
              <a:rPr lang="en-US" dirty="0" smtClean="0"/>
              <a:t>1. </a:t>
            </a:r>
            <a:r>
              <a:rPr lang="en-US" b="1" dirty="0"/>
              <a:t>Character reference</a:t>
            </a:r>
          </a:p>
          <a:p>
            <a:r>
              <a:rPr lang="en-US" dirty="0"/>
              <a:t>Also known as a personal reference, a character reference is a person who will vouch for your personal character. This person is usually someone you know outside work, who is </a:t>
            </a:r>
            <a:r>
              <a:rPr lang="en-US" b="1" dirty="0"/>
              <a:t>not</a:t>
            </a:r>
            <a:r>
              <a:rPr lang="en-US" dirty="0"/>
              <a:t> a relative or a social friend. </a:t>
            </a:r>
            <a:endParaRPr lang="en-US" dirty="0" smtClean="0"/>
          </a:p>
          <a:p>
            <a:r>
              <a:rPr lang="en-US" dirty="0" smtClean="0"/>
              <a:t>This </a:t>
            </a:r>
            <a:r>
              <a:rPr lang="en-US" dirty="0"/>
              <a:t>reference could be someone you’ve helped or someone who knows you very well, like a teacher, religious leader, coach, or club leader.</a:t>
            </a:r>
          </a:p>
          <a:p>
            <a:endParaRPr lang="en-US" dirty="0"/>
          </a:p>
        </p:txBody>
      </p:sp>
    </p:spTree>
    <p:extLst>
      <p:ext uri="{BB962C8B-B14F-4D97-AF65-F5344CB8AC3E}">
        <p14:creationId xmlns:p14="http://schemas.microsoft.com/office/powerpoint/2010/main" val="1340423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2.</a:t>
            </a:r>
            <a:r>
              <a:rPr lang="en-US" b="1" dirty="0"/>
              <a:t> Professional reference</a:t>
            </a:r>
          </a:p>
          <a:p>
            <a:r>
              <a:rPr lang="en-US" dirty="0"/>
              <a:t>A professional reference is someone who will vouch for your professional work ethic and workplace experience. </a:t>
            </a:r>
            <a:endParaRPr lang="en-US" dirty="0" smtClean="0"/>
          </a:p>
          <a:p>
            <a:r>
              <a:rPr lang="en-US" dirty="0" smtClean="0"/>
              <a:t>This </a:t>
            </a:r>
            <a:r>
              <a:rPr lang="en-US" dirty="0"/>
              <a:t>is someone you have known in a professional context, like a former boss or supervisor at a place you worked or volunteered.</a:t>
            </a:r>
          </a:p>
          <a:p>
            <a:endParaRPr lang="en-US" dirty="0"/>
          </a:p>
        </p:txBody>
      </p:sp>
    </p:spTree>
    <p:extLst>
      <p:ext uri="{BB962C8B-B14F-4D97-AF65-F5344CB8AC3E}">
        <p14:creationId xmlns:p14="http://schemas.microsoft.com/office/powerpoint/2010/main" val="933437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Your References…</a:t>
            </a:r>
            <a:endParaRPr lang="en-US" dirty="0"/>
          </a:p>
        </p:txBody>
      </p:sp>
      <p:sp>
        <p:nvSpPr>
          <p:cNvPr id="3" name="Content Placeholder 2"/>
          <p:cNvSpPr>
            <a:spLocks noGrp="1"/>
          </p:cNvSpPr>
          <p:nvPr>
            <p:ph idx="1"/>
          </p:nvPr>
        </p:nvSpPr>
        <p:spPr>
          <a:xfrm>
            <a:off x="549275" y="1600200"/>
            <a:ext cx="8042276" cy="4933420"/>
          </a:xfrm>
        </p:spPr>
        <p:txBody>
          <a:bodyPr>
            <a:normAutofit fontScale="92500" lnSpcReduction="20000"/>
          </a:bodyPr>
          <a:lstStyle/>
          <a:p>
            <a:r>
              <a:rPr lang="en-US" dirty="0"/>
              <a:t>Employers usually ask for three references. If employers want more or fewer references, they usually say so.</a:t>
            </a:r>
          </a:p>
          <a:p>
            <a:r>
              <a:rPr lang="en-US" dirty="0"/>
              <a:t>Make sure you ask for permission before using people as references. This will allow you to give your reference a heads-up on the position you’re applying for, and it will give them a chance to prepare examples to let the employer know how great you really are.</a:t>
            </a:r>
          </a:p>
          <a:p>
            <a:r>
              <a:rPr lang="en-US" dirty="0"/>
              <a:t>The employer will be contacting your references, so you’ll need to provide the employer with a reference list. This usually includes their full name, address, and phone number. This can be their personal information or business information, whatever the reference is comfortable with providing</a:t>
            </a:r>
            <a:r>
              <a:rPr lang="en-US" dirty="0" smtClean="0"/>
              <a:t>.</a:t>
            </a:r>
          </a:p>
          <a:p>
            <a:r>
              <a:rPr lang="en-US" sz="1500" dirty="0">
                <a:hlinkClick r:id="rId2"/>
              </a:rPr>
              <a:t>http://www.youth.gc.ca/eng/topics/jobs/</a:t>
            </a:r>
            <a:r>
              <a:rPr lang="en-US" sz="1500" dirty="0" smtClean="0">
                <a:hlinkClick r:id="rId2"/>
              </a:rPr>
              <a:t>reference_list.shtml</a:t>
            </a:r>
            <a:r>
              <a:rPr lang="en-US" sz="1500" dirty="0" smtClean="0"/>
              <a:t> </a:t>
            </a:r>
            <a:endParaRPr lang="en-US" sz="1500" dirty="0"/>
          </a:p>
        </p:txBody>
      </p:sp>
    </p:spTree>
    <p:extLst>
      <p:ext uri="{BB962C8B-B14F-4D97-AF65-F5344CB8AC3E}">
        <p14:creationId xmlns:p14="http://schemas.microsoft.com/office/powerpoint/2010/main" val="2749206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Choosing References…</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1. Think ahead</a:t>
            </a:r>
            <a:endParaRPr lang="en-US" dirty="0"/>
          </a:p>
          <a:p>
            <a:pPr marL="0" indent="0">
              <a:buNone/>
            </a:pPr>
            <a:r>
              <a:rPr lang="en-US" b="1" dirty="0" smtClean="0"/>
              <a:t>2. Pick </a:t>
            </a:r>
            <a:r>
              <a:rPr lang="en-US" b="1" dirty="0"/>
              <a:t>someone who knows you </a:t>
            </a:r>
            <a:r>
              <a:rPr lang="en-US" b="1" dirty="0" smtClean="0"/>
              <a:t>well</a:t>
            </a:r>
            <a:endParaRPr lang="en-US" dirty="0"/>
          </a:p>
          <a:p>
            <a:pPr marL="0" indent="0">
              <a:buNone/>
            </a:pPr>
            <a:r>
              <a:rPr lang="en-US" b="1" dirty="0" smtClean="0"/>
              <a:t>3. Update </a:t>
            </a:r>
            <a:r>
              <a:rPr lang="en-US" b="1" dirty="0"/>
              <a:t>your reference list </a:t>
            </a:r>
            <a:r>
              <a:rPr lang="en-US" b="1" dirty="0" smtClean="0"/>
              <a:t>often</a:t>
            </a:r>
          </a:p>
          <a:p>
            <a:pPr marL="0" indent="0">
              <a:buNone/>
            </a:pPr>
            <a:r>
              <a:rPr lang="en-US" b="1" dirty="0" smtClean="0"/>
              <a:t>4. Presentation counts</a:t>
            </a:r>
            <a:endParaRPr lang="en-US" b="1" dirty="0"/>
          </a:p>
          <a:p>
            <a:pPr marL="0" indent="0">
              <a:buNone/>
            </a:pPr>
            <a:r>
              <a:rPr lang="en-US" dirty="0" smtClean="0"/>
              <a:t> </a:t>
            </a:r>
            <a:r>
              <a:rPr lang="en-US" b="1" dirty="0" smtClean="0"/>
              <a:t>5. Say </a:t>
            </a:r>
            <a:r>
              <a:rPr lang="en-US" b="1" dirty="0"/>
              <a:t>"thank </a:t>
            </a:r>
            <a:r>
              <a:rPr lang="en-US" b="1" dirty="0" smtClean="0"/>
              <a:t>you”</a:t>
            </a:r>
            <a:endParaRPr lang="en-US" dirty="0"/>
          </a:p>
        </p:txBody>
      </p:sp>
    </p:spTree>
    <p:extLst>
      <p:ext uri="{BB962C8B-B14F-4D97-AF65-F5344CB8AC3E}">
        <p14:creationId xmlns:p14="http://schemas.microsoft.com/office/powerpoint/2010/main" val="923893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Cover Letter?</a:t>
            </a:r>
            <a:endParaRPr lang="en-US" dirty="0"/>
          </a:p>
        </p:txBody>
      </p:sp>
      <p:sp>
        <p:nvSpPr>
          <p:cNvPr id="3" name="Content Placeholder 2"/>
          <p:cNvSpPr>
            <a:spLocks noGrp="1"/>
          </p:cNvSpPr>
          <p:nvPr>
            <p:ph idx="1"/>
          </p:nvPr>
        </p:nvSpPr>
        <p:spPr/>
        <p:txBody>
          <a:bodyPr/>
          <a:lstStyle/>
          <a:p>
            <a:r>
              <a:rPr lang="en-US" dirty="0"/>
              <a:t>A cover letter is a formal letter that accompanies your résumé. Use it to introduce yourself to potential employers, and to convince them that you’re the right person for the job.</a:t>
            </a:r>
          </a:p>
          <a:p>
            <a:r>
              <a:rPr lang="en-US" dirty="0"/>
              <a:t>Your cover letter doesn’t simply re-state your résumé—it offers some new information, and it highlights the skills you have that are relevant to the job you’re applying for.</a:t>
            </a:r>
            <a:endParaRPr lang="en-US" dirty="0"/>
          </a:p>
        </p:txBody>
      </p:sp>
    </p:spTree>
    <p:extLst>
      <p:ext uri="{BB962C8B-B14F-4D97-AF65-F5344CB8AC3E}">
        <p14:creationId xmlns:p14="http://schemas.microsoft.com/office/powerpoint/2010/main" val="3899459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Goes Into a Cover Letter?</a:t>
            </a:r>
            <a:endParaRPr lang="en-US" dirty="0"/>
          </a:p>
        </p:txBody>
      </p:sp>
      <p:sp>
        <p:nvSpPr>
          <p:cNvPr id="3" name="Content Placeholder 2"/>
          <p:cNvSpPr>
            <a:spLocks noGrp="1"/>
          </p:cNvSpPr>
          <p:nvPr>
            <p:ph idx="1"/>
          </p:nvPr>
        </p:nvSpPr>
        <p:spPr>
          <a:xfrm>
            <a:off x="549275" y="1600200"/>
            <a:ext cx="8042276" cy="4822991"/>
          </a:xfrm>
        </p:spPr>
        <p:txBody>
          <a:bodyPr/>
          <a:lstStyle/>
          <a:p>
            <a:r>
              <a:rPr lang="en-US" dirty="0"/>
              <a:t>The </a:t>
            </a:r>
            <a:r>
              <a:rPr lang="en-US" b="1" dirty="0"/>
              <a:t>three main </a:t>
            </a:r>
            <a:r>
              <a:rPr lang="en-US" dirty="0"/>
              <a:t>objectives of your cover letter are to:</a:t>
            </a:r>
          </a:p>
          <a:p>
            <a:pPr marL="0" indent="0">
              <a:buNone/>
            </a:pPr>
            <a:r>
              <a:rPr lang="en-US" b="1" dirty="0" smtClean="0"/>
              <a:t>1. </a:t>
            </a:r>
            <a:r>
              <a:rPr lang="en-US" dirty="0" smtClean="0"/>
              <a:t>introduce </a:t>
            </a:r>
            <a:r>
              <a:rPr lang="en-US" dirty="0"/>
              <a:t>yourself, identify the position you are applying for, and explain how you found out about the position</a:t>
            </a:r>
          </a:p>
          <a:p>
            <a:pPr marL="0" indent="0">
              <a:buNone/>
            </a:pPr>
            <a:r>
              <a:rPr lang="en-US" b="1" dirty="0" smtClean="0"/>
              <a:t>2. </a:t>
            </a:r>
            <a:r>
              <a:rPr lang="en-US" dirty="0" smtClean="0"/>
              <a:t>explain </a:t>
            </a:r>
            <a:r>
              <a:rPr lang="en-US" dirty="0"/>
              <a:t>how you are qualified for the position and why you would be a great fit for the job</a:t>
            </a:r>
          </a:p>
          <a:p>
            <a:pPr marL="0" indent="0">
              <a:buNone/>
            </a:pPr>
            <a:r>
              <a:rPr lang="en-US" b="1" dirty="0" smtClean="0"/>
              <a:t>3.</a:t>
            </a:r>
            <a:r>
              <a:rPr lang="en-US" dirty="0" smtClean="0"/>
              <a:t>request </a:t>
            </a:r>
            <a:r>
              <a:rPr lang="en-US" dirty="0"/>
              <a:t>an interview and thank the employer</a:t>
            </a:r>
          </a:p>
          <a:p>
            <a:endParaRPr lang="en-US" dirty="0"/>
          </a:p>
        </p:txBody>
      </p:sp>
    </p:spTree>
    <p:extLst>
      <p:ext uri="{BB962C8B-B14F-4D97-AF65-F5344CB8AC3E}">
        <p14:creationId xmlns:p14="http://schemas.microsoft.com/office/powerpoint/2010/main" val="3103193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a:p>
          <a:p>
            <a:r>
              <a:rPr lang="en-US" dirty="0" smtClean="0"/>
              <a:t>Although </a:t>
            </a:r>
            <a:r>
              <a:rPr lang="en-US" dirty="0"/>
              <a:t>the basics of a cover letter remain the same, the information you include in your cover letter may change, depending on whether or not the job is advertised</a:t>
            </a:r>
            <a:endParaRPr lang="en-US" dirty="0"/>
          </a:p>
        </p:txBody>
      </p:sp>
    </p:spTree>
    <p:extLst>
      <p:ext uri="{BB962C8B-B14F-4D97-AF65-F5344CB8AC3E}">
        <p14:creationId xmlns:p14="http://schemas.microsoft.com/office/powerpoint/2010/main" val="3269871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Advertised </a:t>
            </a:r>
            <a:r>
              <a:rPr lang="en-US" b="1" dirty="0" smtClean="0"/>
              <a:t>job</a:t>
            </a:r>
            <a:endParaRPr lang="en-US" dirty="0"/>
          </a:p>
        </p:txBody>
      </p:sp>
      <p:sp>
        <p:nvSpPr>
          <p:cNvPr id="3" name="Content Placeholder 2"/>
          <p:cNvSpPr>
            <a:spLocks noGrp="1"/>
          </p:cNvSpPr>
          <p:nvPr>
            <p:ph idx="1"/>
          </p:nvPr>
        </p:nvSpPr>
        <p:spPr>
          <a:xfrm>
            <a:off x="549275" y="1600200"/>
            <a:ext cx="8042276" cy="5062251"/>
          </a:xfrm>
        </p:spPr>
        <p:txBody>
          <a:bodyPr>
            <a:normAutofit lnSpcReduction="10000"/>
          </a:bodyPr>
          <a:lstStyle/>
          <a:p>
            <a:r>
              <a:rPr lang="en-US" dirty="0" smtClean="0"/>
              <a:t>In </a:t>
            </a:r>
            <a:r>
              <a:rPr lang="en-US" dirty="0"/>
              <a:t>your cover letter for an advertised job, mention how you heard about the position—whether you heard from a job posting, a newspaper article, or from someone in your network of contacts.</a:t>
            </a:r>
          </a:p>
          <a:p>
            <a:r>
              <a:rPr lang="en-US" dirty="0"/>
              <a:t>Identify the position you’re interested in. If there’s a competition or job number, include it in your cover letter.</a:t>
            </a:r>
          </a:p>
          <a:p>
            <a:r>
              <a:rPr lang="en-US" dirty="0"/>
              <a:t>Review the qualifications or job description and describe why you would be a good fit for the job, based on your skills and experience</a:t>
            </a:r>
            <a:r>
              <a:rPr lang="en-US" dirty="0" smtClean="0"/>
              <a:t>.</a:t>
            </a:r>
          </a:p>
          <a:p>
            <a:r>
              <a:rPr lang="en-US" sz="1600" dirty="0">
                <a:hlinkClick r:id="rId2"/>
              </a:rPr>
              <a:t>http://www.youth.gc.ca/eng/topics/jobs/</a:t>
            </a:r>
            <a:r>
              <a:rPr lang="en-US" sz="1600" dirty="0" smtClean="0">
                <a:hlinkClick r:id="rId2"/>
              </a:rPr>
              <a:t>ex_cl_advertised.shtml</a:t>
            </a:r>
            <a:r>
              <a:rPr lang="en-US" sz="1600" dirty="0" smtClean="0"/>
              <a:t> </a:t>
            </a:r>
          </a:p>
          <a:p>
            <a:r>
              <a:rPr lang="en-US" sz="1600" dirty="0"/>
              <a:t>Template: </a:t>
            </a:r>
            <a:r>
              <a:rPr lang="en-US" sz="1600" dirty="0">
                <a:hlinkClick r:id="rId3"/>
              </a:rPr>
              <a:t>http://www.youth.gc.ca/eng/topics/jobs/</a:t>
            </a:r>
            <a:r>
              <a:rPr lang="en-US" sz="1600" dirty="0" smtClean="0">
                <a:hlinkClick r:id="rId3"/>
              </a:rPr>
              <a:t>tp_cl_advertised.shtml</a:t>
            </a:r>
            <a:r>
              <a:rPr lang="en-US" sz="1600" dirty="0" smtClean="0"/>
              <a:t> </a:t>
            </a:r>
            <a:endParaRPr lang="en-US" sz="1600" dirty="0"/>
          </a:p>
        </p:txBody>
      </p:sp>
    </p:spTree>
    <p:extLst>
      <p:ext uri="{BB962C8B-B14F-4D97-AF65-F5344CB8AC3E}">
        <p14:creationId xmlns:p14="http://schemas.microsoft.com/office/powerpoint/2010/main" val="3986042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Unadvertised </a:t>
            </a:r>
            <a:r>
              <a:rPr lang="en-US" b="1" dirty="0" smtClean="0"/>
              <a:t>job</a:t>
            </a:r>
            <a:endParaRPr lang="en-US" dirty="0"/>
          </a:p>
        </p:txBody>
      </p:sp>
      <p:sp>
        <p:nvSpPr>
          <p:cNvPr id="3" name="Content Placeholder 2"/>
          <p:cNvSpPr>
            <a:spLocks noGrp="1"/>
          </p:cNvSpPr>
          <p:nvPr>
            <p:ph idx="1"/>
          </p:nvPr>
        </p:nvSpPr>
        <p:spPr>
          <a:xfrm>
            <a:off x="549275" y="1600200"/>
            <a:ext cx="8042276" cy="4896609"/>
          </a:xfrm>
        </p:spPr>
        <p:txBody>
          <a:bodyPr>
            <a:normAutofit/>
          </a:bodyPr>
          <a:lstStyle/>
          <a:p>
            <a:r>
              <a:rPr lang="en-US" dirty="0" smtClean="0"/>
              <a:t>When </a:t>
            </a:r>
            <a:r>
              <a:rPr lang="en-US" dirty="0"/>
              <a:t>writing a cover letter for an unadvertised job, introduce yourself and explain why you are interested in working for the company and how you came to hear about it.</a:t>
            </a:r>
          </a:p>
          <a:p>
            <a:r>
              <a:rPr lang="en-US" dirty="0"/>
              <a:t>Use your cover letter as an opportunity to pique the employer’s interest in you as a potential interviewee, and to request an opportunity to discuss potential employment opportunities or the possibility of an informational interview</a:t>
            </a:r>
            <a:r>
              <a:rPr lang="en-US" dirty="0" smtClean="0"/>
              <a:t>.</a:t>
            </a:r>
          </a:p>
          <a:p>
            <a:r>
              <a:rPr lang="en-US" sz="1400" dirty="0">
                <a:hlinkClick r:id="rId2"/>
              </a:rPr>
              <a:t>http://www.youth.gc.ca/eng/topics/jobs/</a:t>
            </a:r>
            <a:r>
              <a:rPr lang="en-US" sz="1400" dirty="0" smtClean="0">
                <a:hlinkClick r:id="rId2"/>
              </a:rPr>
              <a:t>ex_cl_unadvertised.shtml</a:t>
            </a:r>
            <a:endParaRPr lang="en-US" sz="1400" dirty="0" smtClean="0"/>
          </a:p>
          <a:p>
            <a:r>
              <a:rPr lang="en-US" sz="1400" dirty="0"/>
              <a:t>Template: </a:t>
            </a:r>
            <a:r>
              <a:rPr lang="en-US" sz="1400" dirty="0">
                <a:hlinkClick r:id="rId3"/>
              </a:rPr>
              <a:t>http://www.youth.gc.ca/eng/topics/jobs/</a:t>
            </a:r>
            <a:r>
              <a:rPr lang="en-US" sz="1400" dirty="0" smtClean="0">
                <a:hlinkClick r:id="rId3"/>
              </a:rPr>
              <a:t>tp_cl_unadvertised.shtml</a:t>
            </a:r>
            <a:endParaRPr lang="en-US" sz="1400" dirty="0" smtClean="0"/>
          </a:p>
          <a:p>
            <a:endParaRPr lang="en-US" sz="1400" dirty="0"/>
          </a:p>
        </p:txBody>
      </p:sp>
    </p:spTree>
    <p:extLst>
      <p:ext uri="{BB962C8B-B14F-4D97-AF65-F5344CB8AC3E}">
        <p14:creationId xmlns:p14="http://schemas.microsoft.com/office/powerpoint/2010/main" val="2987897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 Letter Tips!</a:t>
            </a:r>
            <a:endParaRPr lang="en-US" dirty="0"/>
          </a:p>
        </p:txBody>
      </p:sp>
      <p:sp>
        <p:nvSpPr>
          <p:cNvPr id="3" name="Content Placeholder 2"/>
          <p:cNvSpPr>
            <a:spLocks noGrp="1"/>
          </p:cNvSpPr>
          <p:nvPr>
            <p:ph idx="1"/>
          </p:nvPr>
        </p:nvSpPr>
        <p:spPr>
          <a:xfrm>
            <a:off x="549275" y="1600200"/>
            <a:ext cx="8042276" cy="4804587"/>
          </a:xfrm>
        </p:spPr>
        <p:txBody>
          <a:bodyPr>
            <a:normAutofit fontScale="70000" lnSpcReduction="20000"/>
          </a:bodyPr>
          <a:lstStyle/>
          <a:p>
            <a:r>
              <a:rPr lang="en-US" b="1" dirty="0" smtClean="0"/>
              <a:t>Do </a:t>
            </a:r>
            <a:r>
              <a:rPr lang="en-US" b="1" dirty="0"/>
              <a:t>your homework.</a:t>
            </a:r>
            <a:r>
              <a:rPr lang="en-US" dirty="0"/>
              <a:t> Learn what you can about the company or organization you’re applying to, so you can tailor your cover letter and really show the employer that you could be a good fit.</a:t>
            </a:r>
          </a:p>
          <a:p>
            <a:r>
              <a:rPr lang="en-US" b="1" dirty="0"/>
              <a:t>Follow instructions.</a:t>
            </a:r>
            <a:r>
              <a:rPr lang="en-US" dirty="0"/>
              <a:t> Be sure to include any information that was requested in the job posting. If the posting asked for the amount of hours a week you are available to work, be sure to answer that question in the cover letter.</a:t>
            </a:r>
          </a:p>
          <a:p>
            <a:r>
              <a:rPr lang="en-US" b="1" dirty="0"/>
              <a:t>Don’t just restate your résumé.</a:t>
            </a:r>
            <a:r>
              <a:rPr lang="en-US" dirty="0"/>
              <a:t> Use your letter as an opportunity to make a great first impression. Most employers read the cover letter first, so you want to catch their attention by describing your impressive skills. That way, they are more likely to read your full résumé.</a:t>
            </a:r>
          </a:p>
          <a:p>
            <a:r>
              <a:rPr lang="en-US" b="1" dirty="0"/>
              <a:t>Personalize your letter.</a:t>
            </a:r>
            <a:r>
              <a:rPr lang="en-US" dirty="0"/>
              <a:t> When possible, address your cover letter to a specific person. Use their name and title, and make sure the spelling of the name is correct.</a:t>
            </a:r>
          </a:p>
          <a:p>
            <a:r>
              <a:rPr lang="en-US" b="1" dirty="0"/>
              <a:t>Tailor your letter to the job.</a:t>
            </a:r>
            <a:r>
              <a:rPr lang="en-US" dirty="0"/>
              <a:t> Make sure the skills and experience you highlight in your cover letter are clearly connected to the job you’re applying for</a:t>
            </a:r>
            <a:r>
              <a:rPr lang="en-US" dirty="0" smtClean="0"/>
              <a:t>.</a:t>
            </a:r>
            <a:endParaRPr lang="en-US" dirty="0"/>
          </a:p>
        </p:txBody>
      </p:sp>
    </p:spTree>
    <p:extLst>
      <p:ext uri="{BB962C8B-B14F-4D97-AF65-F5344CB8AC3E}">
        <p14:creationId xmlns:p14="http://schemas.microsoft.com/office/powerpoint/2010/main" val="1536076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49275" y="1600201"/>
            <a:ext cx="8042276" cy="4859800"/>
          </a:xfrm>
        </p:spPr>
        <p:txBody>
          <a:bodyPr>
            <a:normAutofit fontScale="92500" lnSpcReduction="20000"/>
          </a:bodyPr>
          <a:lstStyle/>
          <a:p>
            <a:r>
              <a:rPr lang="en-US" b="1" dirty="0"/>
              <a:t>Presentation counts.</a:t>
            </a:r>
            <a:r>
              <a:rPr lang="en-US" dirty="0"/>
              <a:t> Use a font that’s easy to read, like 12-point Times New Roman or Arial. Using 8.5 x 11-inch white paper is usually a smart choice.</a:t>
            </a:r>
          </a:p>
          <a:p>
            <a:r>
              <a:rPr lang="en-US" b="1" dirty="0"/>
              <a:t>Break it down.</a:t>
            </a:r>
            <a:r>
              <a:rPr lang="en-US" dirty="0"/>
              <a:t> Make your cover letter easier to read by breaking the text down into short paragraphs.</a:t>
            </a:r>
          </a:p>
          <a:p>
            <a:r>
              <a:rPr lang="en-US" b="1" dirty="0"/>
              <a:t>Use a professional tone.</a:t>
            </a:r>
            <a:r>
              <a:rPr lang="en-US" dirty="0"/>
              <a:t> Be sure to use professional and respectful language when writing your cover letter.</a:t>
            </a:r>
          </a:p>
          <a:p>
            <a:r>
              <a:rPr lang="en-US" b="1" dirty="0"/>
              <a:t>Be brief.</a:t>
            </a:r>
            <a:r>
              <a:rPr lang="en-US" dirty="0"/>
              <a:t> Your cover letter should be no more than one page long—the best strategy is to keep it short and to the point.</a:t>
            </a:r>
          </a:p>
          <a:p>
            <a:r>
              <a:rPr lang="en-US" b="1" dirty="0"/>
              <a:t>Proofread.</a:t>
            </a:r>
            <a:r>
              <a:rPr lang="en-US" dirty="0"/>
              <a:t> Review your cover letter several times; don’t just rely on spell-check. Ask someone else to proofread it as well.</a:t>
            </a:r>
          </a:p>
          <a:p>
            <a:endParaRPr lang="en-US" dirty="0"/>
          </a:p>
        </p:txBody>
      </p:sp>
    </p:spTree>
    <p:extLst>
      <p:ext uri="{BB962C8B-B14F-4D97-AF65-F5344CB8AC3E}">
        <p14:creationId xmlns:p14="http://schemas.microsoft.com/office/powerpoint/2010/main" val="2684236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r>
              <a:rPr lang="en-US" dirty="0" smtClean="0"/>
              <a:t>What is a Reference?</a:t>
            </a:r>
          </a:p>
          <a:p>
            <a:r>
              <a:rPr lang="en-US" dirty="0"/>
              <a:t>A </a:t>
            </a:r>
            <a:r>
              <a:rPr lang="en-US" dirty="0" smtClean="0"/>
              <a:t>reference, </a:t>
            </a:r>
            <a:r>
              <a:rPr lang="en-US" dirty="0"/>
              <a:t>is someone who can comment on your personal character, work ethic, or past work </a:t>
            </a:r>
            <a:r>
              <a:rPr lang="en-US" dirty="0" smtClean="0"/>
              <a:t>experiences.</a:t>
            </a:r>
            <a:endParaRPr lang="en-US" dirty="0"/>
          </a:p>
          <a:p>
            <a:r>
              <a:rPr lang="en-US" dirty="0"/>
              <a:t>The objective of a reference is to give your potential employer a positive and honest depiction of your character and your work ethic. An employer will contact your references to get a better understanding of who you are as a person and a worker, to make sure you’re the right fit for the position they’re looking to fill.</a:t>
            </a:r>
          </a:p>
          <a:p>
            <a:endParaRPr lang="en-US" dirty="0"/>
          </a:p>
        </p:txBody>
      </p:sp>
    </p:spTree>
    <p:extLst>
      <p:ext uri="{BB962C8B-B14F-4D97-AF65-F5344CB8AC3E}">
        <p14:creationId xmlns:p14="http://schemas.microsoft.com/office/powerpoint/2010/main" val="11650085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659</TotalTime>
  <Words>1023</Words>
  <Application>Microsoft Macintosh PowerPoint</Application>
  <PresentationFormat>On-screen Show (4:3)</PresentationFormat>
  <Paragraphs>57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Breeze</vt:lpstr>
      <vt:lpstr>Cover Letter &amp; References</vt:lpstr>
      <vt:lpstr>What is a Cover Letter?</vt:lpstr>
      <vt:lpstr>What Goes Into a Cover Letter?</vt:lpstr>
      <vt:lpstr>PowerPoint Presentation</vt:lpstr>
      <vt:lpstr>Advertised job</vt:lpstr>
      <vt:lpstr>Unadvertised job</vt:lpstr>
      <vt:lpstr>Cover Letter Tips!</vt:lpstr>
      <vt:lpstr>PowerPoint Presentation</vt:lpstr>
      <vt:lpstr>References</vt:lpstr>
      <vt:lpstr>Two Types of References:</vt:lpstr>
      <vt:lpstr>PowerPoint Presentation</vt:lpstr>
      <vt:lpstr>Choosing Your References…</vt:lpstr>
      <vt:lpstr>Tips for Choosing 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Letter &amp; References</dc:title>
  <dc:creator>Mary Wauters</dc:creator>
  <cp:lastModifiedBy>Mary Wauters</cp:lastModifiedBy>
  <cp:revision>3</cp:revision>
  <dcterms:created xsi:type="dcterms:W3CDTF">2015-09-16T16:44:40Z</dcterms:created>
  <dcterms:modified xsi:type="dcterms:W3CDTF">2015-09-17T03:44:02Z</dcterms:modified>
</cp:coreProperties>
</file>