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42576-E6CA-204D-B321-C0B4004A026A}" type="datetimeFigureOut">
              <a:rPr lang="en-US" smtClean="0"/>
              <a:t>15-09-08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390A6-EEB6-AE4F-BBE1-15F3DC9D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766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do we want to find</a:t>
            </a:r>
            <a:r>
              <a:rPr lang="en-US" baseline="0" dirty="0" smtClean="0"/>
              <a:t> work that is a match for our values?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390A6-EEB6-AE4F-BBE1-15F3DC9D5BC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137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15-09-07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Career Planning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CALM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161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What it is and What it is </a:t>
            </a:r>
            <a:r>
              <a:rPr lang="en-US" sz="4800" dirty="0" smtClean="0"/>
              <a:t>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 your group work together to define the word assigned to your group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/>
              <a:t>(</a:t>
            </a:r>
            <a:r>
              <a:rPr lang="en-US" sz="4000" dirty="0" smtClean="0"/>
              <a:t>Career, Occupation, Job, Work)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49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Planning 5 Steps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1.Self-assessment research</a:t>
            </a:r>
          </a:p>
          <a:p>
            <a:r>
              <a:rPr lang="en-US" sz="3200" dirty="0" smtClean="0"/>
              <a:t>2. Workplace research</a:t>
            </a:r>
          </a:p>
          <a:p>
            <a:r>
              <a:rPr lang="en-US" sz="3200" dirty="0" smtClean="0"/>
              <a:t>3. Learning Research</a:t>
            </a:r>
          </a:p>
          <a:p>
            <a:r>
              <a:rPr lang="en-US" sz="3200" dirty="0" smtClean="0"/>
              <a:t>4. Work Search Skills</a:t>
            </a:r>
          </a:p>
          <a:p>
            <a:r>
              <a:rPr lang="en-US" sz="3200" dirty="0" smtClean="0"/>
              <a:t>5. Work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89962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Sector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 groups, you will be assigned a sector </a:t>
            </a:r>
          </a:p>
          <a:p>
            <a:r>
              <a:rPr lang="en-US" sz="3600" dirty="0" smtClean="0"/>
              <a:t>Complete Handout 3 as a group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46096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Sector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Pick two sectors you may be interested in</a:t>
            </a:r>
          </a:p>
          <a:p>
            <a:r>
              <a:rPr lang="en-US" sz="3600" dirty="0" smtClean="0"/>
              <a:t>Complete the Handout 3 for the sectors you have interest in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10471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 HAVE A GREAT DAY!</a:t>
            </a:r>
          </a:p>
          <a:p>
            <a:pPr marL="0" indent="0">
              <a:buNone/>
            </a:pPr>
            <a:r>
              <a:rPr lang="en-US" sz="4400" dirty="0" smtClean="0"/>
              <a:t>Reminder: CD/Tattoo Assignment DUE TOMORROW at the LATEST!!!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474732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828</TotalTime>
  <Words>136</Words>
  <Application>Microsoft Macintosh PowerPoint</Application>
  <PresentationFormat>On-screen Show (4:3)</PresentationFormat>
  <Paragraphs>22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Breeze</vt:lpstr>
      <vt:lpstr>Career Planning Process</vt:lpstr>
      <vt:lpstr>What it is and What it is Not</vt:lpstr>
      <vt:lpstr>Career Planning 5 Steps Process</vt:lpstr>
      <vt:lpstr>Sector Assignment</vt:lpstr>
      <vt:lpstr>Sector Assignment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 Planning Process</dc:title>
  <dc:creator>Mary Wauters</dc:creator>
  <cp:lastModifiedBy>Mary Wauters</cp:lastModifiedBy>
  <cp:revision>4</cp:revision>
  <dcterms:created xsi:type="dcterms:W3CDTF">2015-09-08T03:04:08Z</dcterms:created>
  <dcterms:modified xsi:type="dcterms:W3CDTF">2015-09-08T16:52:41Z</dcterms:modified>
</cp:coreProperties>
</file>