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25,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mhc-schl.gc.ca/en/co/reho/yogureho/salewo/salewo_002.cfm" TargetMode="External"/><Relationship Id="rId3" Type="http://schemas.openxmlformats.org/officeDocument/2006/relationships/hyperlink" Target="http://appadvice.com/appguides/show/house-and-apartment-hunting-app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KcLAq_cNYX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>
                <a:latin typeface="Calibri"/>
                <a:cs typeface="Calibri"/>
              </a:rPr>
              <a:t>RENTING</a:t>
            </a:r>
            <a:endParaRPr lang="en-US" sz="72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CALM 20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1174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4</a:t>
            </a:r>
            <a:r>
              <a:rPr lang="en-US" b="1" dirty="0" smtClean="0">
                <a:latin typeface="Calibri"/>
                <a:cs typeface="Calibri"/>
              </a:rPr>
              <a:t>. Create a Renter’s Resume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libri"/>
                <a:cs typeface="Calibri"/>
              </a:rPr>
              <a:t>Just like for a job application, a renter’s resume should include all the information to make you stand out from other applicants and to convince the landlord that you’ll be a trustworthy </a:t>
            </a:r>
            <a:r>
              <a:rPr lang="en-US" sz="3600" dirty="0" smtClean="0">
                <a:latin typeface="Calibri"/>
                <a:cs typeface="Calibri"/>
              </a:rPr>
              <a:t>tenant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608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5. What’s Included?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libri"/>
                <a:cs typeface="Calibri"/>
              </a:rPr>
              <a:t>It’s very important to know if the rent includes heating, water, electricity, cable or Internet </a:t>
            </a:r>
            <a:r>
              <a:rPr lang="en-US" sz="3600" dirty="0" smtClean="0">
                <a:latin typeface="Calibri"/>
                <a:cs typeface="Calibri"/>
              </a:rPr>
              <a:t>connection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9864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6. Read before you sign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/>
                <a:cs typeface="Calibri"/>
              </a:rPr>
              <a:t>A common mistake we usually make is not to read a contract before we sign. 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Obtain </a:t>
            </a:r>
            <a:r>
              <a:rPr lang="en-US" dirty="0">
                <a:latin typeface="Calibri"/>
                <a:cs typeface="Calibri"/>
              </a:rPr>
              <a:t>a copy of any rules and regulations, make sure you go through everything and before you sign the lease, check to see if these are mentioned:</a:t>
            </a:r>
          </a:p>
          <a:p>
            <a:r>
              <a:rPr lang="en-US" sz="2200" dirty="0">
                <a:latin typeface="Calibri"/>
                <a:cs typeface="Calibri"/>
              </a:rPr>
              <a:t>The beginning and the expiration date</a:t>
            </a:r>
          </a:p>
          <a:p>
            <a:r>
              <a:rPr lang="en-US" sz="2200" dirty="0">
                <a:latin typeface="Calibri"/>
                <a:cs typeface="Calibri"/>
              </a:rPr>
              <a:t>The rental price and information about your security deposit</a:t>
            </a:r>
          </a:p>
          <a:p>
            <a:r>
              <a:rPr lang="en-US" sz="2200" dirty="0">
                <a:latin typeface="Calibri"/>
                <a:cs typeface="Calibri"/>
              </a:rPr>
              <a:t>What are the reasons for which your landlord can terminate your lease contract</a:t>
            </a:r>
          </a:p>
          <a:p>
            <a:r>
              <a:rPr lang="en-US" sz="2200" dirty="0">
                <a:latin typeface="Calibri"/>
                <a:cs typeface="Calibri"/>
              </a:rPr>
              <a:t>Are there any penalties for moving out of your apartment before the expiration date?</a:t>
            </a:r>
          </a:p>
          <a:p>
            <a:r>
              <a:rPr lang="en-US" sz="2200" dirty="0">
                <a:latin typeface="Calibri"/>
                <a:cs typeface="Calibri"/>
              </a:rPr>
              <a:t>Are there any responsibilities on your head for repairs and such?</a:t>
            </a:r>
          </a:p>
          <a:p>
            <a:r>
              <a:rPr lang="en-US" sz="2200" dirty="0">
                <a:latin typeface="Calibri"/>
                <a:cs typeface="Calibri"/>
              </a:rPr>
              <a:t>Is subletting allowed?</a:t>
            </a:r>
          </a:p>
          <a:p>
            <a:r>
              <a:rPr lang="en-US" sz="2200" dirty="0" smtClean="0">
                <a:latin typeface="Calibri"/>
                <a:cs typeface="Calibri"/>
              </a:rPr>
              <a:t>Is </a:t>
            </a:r>
            <a:r>
              <a:rPr lang="en-US" sz="2200" dirty="0">
                <a:latin typeface="Calibri"/>
                <a:cs typeface="Calibri"/>
              </a:rPr>
              <a:t>there a policy about guest visitors</a:t>
            </a:r>
            <a:r>
              <a:rPr lang="en-US" sz="2200" dirty="0" smtClean="0">
                <a:latin typeface="Calibri"/>
                <a:cs typeface="Calibri"/>
              </a:rPr>
              <a:t>?</a:t>
            </a:r>
          </a:p>
          <a:p>
            <a:r>
              <a:rPr lang="en-US" sz="2200" dirty="0" smtClean="0">
                <a:latin typeface="Calibri"/>
                <a:cs typeface="Calibri"/>
              </a:rPr>
              <a:t>Pets?</a:t>
            </a:r>
            <a:endParaRPr lang="en-US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615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7. Contract Issues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alibri"/>
                <a:cs typeface="Calibri"/>
              </a:rPr>
              <a:t>It’s a big move so you have to make sure you’re covered on every aspect so never sign a lease without seeing the apartment even if it’s a bargain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</a:p>
          <a:p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Second, don't sign a contract that has an automatic renewal clause, because you may not know what’s going to happen next year. </a:t>
            </a:r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>
                <a:latin typeface="Calibri"/>
                <a:cs typeface="Calibri"/>
              </a:rPr>
              <a:t> </a:t>
            </a:r>
            <a:r>
              <a:rPr lang="en-US" sz="2800" dirty="0" smtClean="0">
                <a:latin typeface="Calibri"/>
                <a:cs typeface="Calibri"/>
              </a:rPr>
              <a:t>keep </a:t>
            </a:r>
            <a:r>
              <a:rPr lang="en-US" sz="2800" dirty="0">
                <a:latin typeface="Calibri"/>
                <a:cs typeface="Calibri"/>
              </a:rPr>
              <a:t>away from a lease that gives the landlord unlimited access without notification. Tenants have their rights and a landlord should be permitted without notice only in case of emergencies.</a:t>
            </a:r>
          </a:p>
        </p:txBody>
      </p:sp>
    </p:spTree>
    <p:extLst>
      <p:ext uri="{BB962C8B-B14F-4D97-AF65-F5344CB8AC3E}">
        <p14:creationId xmlns:p14="http://schemas.microsoft.com/office/powerpoint/2010/main" val="148414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8.What to look for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Pipes</a:t>
            </a:r>
            <a:r>
              <a:rPr lang="en-US" sz="3600" dirty="0">
                <a:latin typeface="Calibri"/>
                <a:cs typeface="Calibri"/>
              </a:rPr>
              <a:t> </a:t>
            </a:r>
            <a:r>
              <a:rPr lang="en-US" sz="3600" dirty="0" smtClean="0">
                <a:latin typeface="Calibri"/>
                <a:cs typeface="Calibri"/>
              </a:rPr>
              <a:t>(water, gas, etc.)</a:t>
            </a:r>
          </a:p>
          <a:p>
            <a:r>
              <a:rPr lang="en-US" sz="3600" dirty="0" smtClean="0">
                <a:latin typeface="Calibri"/>
                <a:cs typeface="Calibri"/>
              </a:rPr>
              <a:t>Sink </a:t>
            </a:r>
            <a:r>
              <a:rPr lang="en-US" sz="3600" dirty="0">
                <a:latin typeface="Calibri"/>
                <a:cs typeface="Calibri"/>
              </a:rPr>
              <a:t>faucets, shower heads and water </a:t>
            </a:r>
            <a:endParaRPr lang="en-US" sz="3600" dirty="0" smtClean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Electricity </a:t>
            </a:r>
            <a:r>
              <a:rPr lang="en-US" sz="3600" dirty="0">
                <a:latin typeface="Calibri"/>
                <a:cs typeface="Calibri"/>
              </a:rPr>
              <a:t>and appliances </a:t>
            </a:r>
            <a:endParaRPr lang="en-US" sz="3600" dirty="0" smtClean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Walls </a:t>
            </a:r>
            <a:r>
              <a:rPr lang="en-US" sz="3600" dirty="0">
                <a:latin typeface="Calibri"/>
                <a:cs typeface="Calibri"/>
              </a:rPr>
              <a:t>and </a:t>
            </a:r>
            <a:r>
              <a:rPr lang="en-US" sz="3600" dirty="0" smtClean="0">
                <a:latin typeface="Calibri"/>
                <a:cs typeface="Calibri"/>
              </a:rPr>
              <a:t>windows</a:t>
            </a:r>
            <a:endParaRPr lang="en-US" sz="3600" dirty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Noise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3674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9. You can Negotiate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/>
                <a:cs typeface="Calibri"/>
              </a:rPr>
              <a:t>It’s very important to know some basic information about the </a:t>
            </a:r>
            <a:r>
              <a:rPr lang="en-US" sz="3200" dirty="0" smtClean="0">
                <a:latin typeface="Calibri"/>
                <a:cs typeface="Calibri"/>
              </a:rPr>
              <a:t>landlord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4234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10. Pros and Cons of </a:t>
            </a:r>
            <a:r>
              <a:rPr lang="en-US" b="1" dirty="0" smtClean="0">
                <a:latin typeface="Calibri"/>
                <a:cs typeface="Calibri"/>
              </a:rPr>
              <a:t>Roommates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/>
                <a:cs typeface="Calibri"/>
              </a:rPr>
              <a:t>Having </a:t>
            </a:r>
            <a:r>
              <a:rPr lang="en-US" sz="4000" dirty="0">
                <a:latin typeface="Calibri"/>
                <a:cs typeface="Calibri"/>
              </a:rPr>
              <a:t>a roommate can decrease your rent but be careful whom you choose as a </a:t>
            </a:r>
            <a:r>
              <a:rPr lang="en-US" sz="4000" dirty="0" smtClean="0">
                <a:latin typeface="Calibri"/>
                <a:cs typeface="Calibri"/>
              </a:rPr>
              <a:t>roommate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2417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528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libri"/>
                <a:cs typeface="Calibri"/>
              </a:rPr>
              <a:t>Canada Mortgage and Housing Corporation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Rental Unit Check </a:t>
            </a:r>
            <a:r>
              <a:rPr lang="en-US" sz="3200" dirty="0" smtClean="0">
                <a:latin typeface="Calibri"/>
                <a:cs typeface="Calibri"/>
              </a:rPr>
              <a:t>List</a:t>
            </a:r>
            <a:endParaRPr lang="en-US" sz="3200" dirty="0">
              <a:latin typeface="Calibri"/>
              <a:cs typeface="Calibri"/>
              <a:hlinkClick r:id="rId2"/>
            </a:endParaRPr>
          </a:p>
          <a:p>
            <a:r>
              <a:rPr lang="en-US" sz="3200" dirty="0" smtClean="0">
                <a:latin typeface="Calibri"/>
                <a:cs typeface="Calibri"/>
                <a:hlinkClick r:id="rId2"/>
              </a:rPr>
              <a:t>http</a:t>
            </a:r>
            <a:r>
              <a:rPr lang="en-US" sz="3200" dirty="0">
                <a:latin typeface="Calibri"/>
                <a:cs typeface="Calibri"/>
                <a:hlinkClick r:id="rId2"/>
              </a:rPr>
              <a:t>://www.cmhc-schl.gc.ca/en/co/reho/yogureho/salewo/salewo_002.</a:t>
            </a:r>
            <a:r>
              <a:rPr lang="en-US" sz="3200" dirty="0" smtClean="0">
                <a:latin typeface="Calibri"/>
                <a:cs typeface="Calibri"/>
                <a:hlinkClick r:id="rId2"/>
              </a:rPr>
              <a:t>cfm</a:t>
            </a:r>
            <a:r>
              <a:rPr lang="en-US" sz="3200" dirty="0" smtClean="0">
                <a:latin typeface="Calibri"/>
                <a:cs typeface="Calibri"/>
              </a:rPr>
              <a:t>  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 smtClean="0">
                <a:latin typeface="Calibri"/>
                <a:cs typeface="Calibri"/>
              </a:rPr>
              <a:t>Rental Apps</a:t>
            </a:r>
          </a:p>
          <a:p>
            <a:r>
              <a:rPr lang="en-US" sz="3200" dirty="0">
                <a:latin typeface="Calibri"/>
                <a:cs typeface="Calibri"/>
                <a:hlinkClick r:id="rId3"/>
              </a:rPr>
              <a:t>http://appadvice.com/appguides/show/house-and-apartment-hunting-</a:t>
            </a:r>
            <a:r>
              <a:rPr lang="en-US" sz="3200" dirty="0" smtClean="0">
                <a:latin typeface="Calibri"/>
                <a:cs typeface="Calibri"/>
                <a:hlinkClick r:id="rId3"/>
              </a:rPr>
              <a:t>apps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0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Rent Assignment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Worksheet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1273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Exit Slip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Calibri"/>
                <a:cs typeface="Calibri"/>
              </a:rPr>
              <a:t>What is the MOST important thing to you in a rental property?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2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What is rent?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/>
                <a:cs typeface="Calibri"/>
              </a:rPr>
              <a:t>Rent</a:t>
            </a:r>
            <a:r>
              <a:rPr lang="en-US" sz="2800" b="1" dirty="0">
                <a:latin typeface="Calibri"/>
                <a:cs typeface="Calibri"/>
              </a:rPr>
              <a:t>: </a:t>
            </a:r>
            <a:r>
              <a:rPr lang="en-US" sz="2800" dirty="0">
                <a:latin typeface="Calibri"/>
                <a:cs typeface="Calibri"/>
              </a:rPr>
              <a:t> The payment a tenant makes to the landlord, usually each month, for the right to live in that apartment or house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66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15"/>
            <a:ext cx="8229600" cy="990600"/>
          </a:xfrm>
        </p:spPr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Other terms you should know…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530"/>
            <a:ext cx="8229600" cy="559228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Arrears:</a:t>
            </a:r>
            <a:r>
              <a:rPr lang="en-US" dirty="0"/>
              <a:t>  Unpaid rent that a tenant owes to the landlord.</a:t>
            </a:r>
          </a:p>
          <a:p>
            <a:r>
              <a:rPr lang="en-US" b="1" dirty="0"/>
              <a:t>Bachelor / Studio Apartment: </a:t>
            </a:r>
            <a:r>
              <a:rPr lang="en-US" dirty="0"/>
              <a:t> A small apartment with only 1 room used as both bedroom and living space.</a:t>
            </a:r>
          </a:p>
          <a:p>
            <a:r>
              <a:rPr lang="en-US" b="1" dirty="0"/>
              <a:t>Evict:</a:t>
            </a:r>
            <a:r>
              <a:rPr lang="en-US" dirty="0"/>
              <a:t> To force a tenant to move out of a rental home.</a:t>
            </a:r>
          </a:p>
          <a:p>
            <a:r>
              <a:rPr lang="en-US" b="1" dirty="0"/>
              <a:t>Guarantor / Co-Signer:</a:t>
            </a:r>
            <a:r>
              <a:rPr lang="en-US" dirty="0"/>
              <a:t>  Someone who signs a lease along with the tenant and agrees to be responsible for paying rent if the tenant does not pay it.</a:t>
            </a:r>
          </a:p>
          <a:p>
            <a:r>
              <a:rPr lang="en-US" b="1" dirty="0"/>
              <a:t>Landlord:</a:t>
            </a:r>
            <a:r>
              <a:rPr lang="en-US" dirty="0"/>
              <a:t> A person or company who owns apartments or houses and rents them to people to live in. </a:t>
            </a:r>
          </a:p>
          <a:p>
            <a:r>
              <a:rPr lang="en-US" b="1" dirty="0"/>
              <a:t>Lease:</a:t>
            </a:r>
            <a:r>
              <a:rPr lang="en-US" dirty="0"/>
              <a:t>  A legal contract between a landlord and tenant. A rental contract can also be called a tenancy agreement or a rental agreement. It can be a spoken (verbal) agreement or a written agreement.</a:t>
            </a:r>
          </a:p>
          <a:p>
            <a:r>
              <a:rPr lang="en-US" b="1" dirty="0"/>
              <a:t>Month-to-Month:</a:t>
            </a:r>
            <a:r>
              <a:rPr lang="en-US" dirty="0"/>
              <a:t>  A tenancy where the tenant rents one month at a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2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522"/>
            <a:ext cx="8229600" cy="617731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Reference:</a:t>
            </a:r>
            <a:r>
              <a:rPr lang="en-US" dirty="0"/>
              <a:t>  Someone who can tell a landlord about a potential tenant's employment, character or ability to pay rent. A reference is not responsible for paying the rent if the tenant does not.</a:t>
            </a:r>
          </a:p>
          <a:p>
            <a:r>
              <a:rPr lang="en-US" b="1" dirty="0"/>
              <a:t>Rent Deposit: </a:t>
            </a:r>
            <a:r>
              <a:rPr lang="en-US" dirty="0"/>
              <a:t> Money paid to a landlord before the start of a tenancy as a deposit to cover any future arrears. The amount of the deposit cannot be greater than one month's rent (or one week's rent, if you are renting weekly).</a:t>
            </a:r>
          </a:p>
          <a:p>
            <a:r>
              <a:rPr lang="en-US" b="1" dirty="0"/>
              <a:t>Tenancy Period: </a:t>
            </a:r>
            <a:r>
              <a:rPr lang="en-US" dirty="0"/>
              <a:t> The period of renting a house or apartment. It is usually specified in a rental contract, lease or tenancy agreement. Most tenancies last for one year at first, although month-to-month tenancies are also common.</a:t>
            </a:r>
          </a:p>
          <a:p>
            <a:r>
              <a:rPr lang="en-US" b="1" dirty="0"/>
              <a:t>Tenant: </a:t>
            </a:r>
            <a:r>
              <a:rPr lang="en-US" dirty="0"/>
              <a:t> A person who lives in a rental apartment or house. </a:t>
            </a:r>
          </a:p>
          <a:p>
            <a:r>
              <a:rPr lang="en-US" b="1" dirty="0" smtClean="0"/>
              <a:t>Vital/Basic </a:t>
            </a:r>
            <a:r>
              <a:rPr lang="en-US" b="1" dirty="0"/>
              <a:t>Services:</a:t>
            </a:r>
            <a:r>
              <a:rPr lang="en-US" dirty="0" smtClean="0"/>
              <a:t>  </a:t>
            </a:r>
            <a:r>
              <a:rPr lang="en-US" dirty="0"/>
              <a:t>Services that are essential. These include heat, hot and cold water, electricity and fuel (such as natural gas).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4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What you should know about renting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http://youtu.be/KcLAq_cNYX4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libri"/>
                <a:cs typeface="Calibri"/>
              </a:rPr>
              <a:t>What should you look into before renting?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1. Set a Budget</a:t>
            </a:r>
          </a:p>
          <a:p>
            <a:r>
              <a:rPr lang="en-US" dirty="0" smtClean="0">
                <a:latin typeface="Calibri"/>
                <a:cs typeface="Calibri"/>
              </a:rPr>
              <a:t>2. How to find an Apartment</a:t>
            </a:r>
          </a:p>
          <a:p>
            <a:r>
              <a:rPr lang="en-US" dirty="0" smtClean="0">
                <a:latin typeface="Calibri"/>
                <a:cs typeface="Calibri"/>
              </a:rPr>
              <a:t>3. Know what you want</a:t>
            </a:r>
          </a:p>
          <a:p>
            <a:r>
              <a:rPr lang="en-US" dirty="0" smtClean="0">
                <a:latin typeface="Calibri"/>
                <a:cs typeface="Calibri"/>
              </a:rPr>
              <a:t>4. Create a Renter’s Resume</a:t>
            </a:r>
          </a:p>
          <a:p>
            <a:r>
              <a:rPr lang="en-US" dirty="0" smtClean="0">
                <a:latin typeface="Calibri"/>
                <a:cs typeface="Calibri"/>
              </a:rPr>
              <a:t>5. What’s Included?</a:t>
            </a:r>
          </a:p>
          <a:p>
            <a:r>
              <a:rPr lang="en-US" dirty="0" smtClean="0">
                <a:latin typeface="Calibri"/>
                <a:cs typeface="Calibri"/>
              </a:rPr>
              <a:t>6. Read before you sign</a:t>
            </a:r>
          </a:p>
          <a:p>
            <a:r>
              <a:rPr lang="en-US" dirty="0" smtClean="0">
                <a:latin typeface="Calibri"/>
                <a:cs typeface="Calibri"/>
              </a:rPr>
              <a:t>7. Contract Issues</a:t>
            </a:r>
          </a:p>
          <a:p>
            <a:r>
              <a:rPr lang="en-US" dirty="0" smtClean="0">
                <a:latin typeface="Calibri"/>
                <a:cs typeface="Calibri"/>
              </a:rPr>
              <a:t>8. What to look for</a:t>
            </a:r>
          </a:p>
          <a:p>
            <a:r>
              <a:rPr lang="en-US" dirty="0" smtClean="0">
                <a:latin typeface="Calibri"/>
                <a:cs typeface="Calibri"/>
              </a:rPr>
              <a:t>9. You can Negotiate</a:t>
            </a:r>
          </a:p>
          <a:p>
            <a:r>
              <a:rPr lang="en-US" dirty="0" smtClean="0">
                <a:latin typeface="Calibri"/>
                <a:cs typeface="Calibri"/>
              </a:rPr>
              <a:t>10.Pros and Cons of Roommates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5520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1. Set a Budget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Consider </a:t>
            </a:r>
            <a:r>
              <a:rPr lang="en-US" sz="3600" dirty="0">
                <a:latin typeface="Calibri"/>
                <a:cs typeface="Calibri"/>
              </a:rPr>
              <a:t>how much you can afford to pay and follow the “rule” not to exceed </a:t>
            </a:r>
            <a:r>
              <a:rPr lang="en-US" sz="5400" b="1" dirty="0" smtClean="0">
                <a:latin typeface="Calibri"/>
                <a:cs typeface="Calibri"/>
              </a:rPr>
              <a:t>25-30%</a:t>
            </a:r>
            <a:r>
              <a:rPr lang="en-US" sz="4400" b="1" dirty="0" smtClean="0">
                <a:latin typeface="Calibri"/>
                <a:cs typeface="Calibri"/>
              </a:rPr>
              <a:t> </a:t>
            </a:r>
            <a:r>
              <a:rPr lang="en-US" sz="3600" dirty="0">
                <a:latin typeface="Calibri"/>
                <a:cs typeface="Calibri"/>
              </a:rPr>
              <a:t>of your </a:t>
            </a:r>
            <a:r>
              <a:rPr lang="en-US" sz="3600" b="1" dirty="0">
                <a:latin typeface="Calibri"/>
                <a:cs typeface="Calibri"/>
              </a:rPr>
              <a:t>monthly </a:t>
            </a:r>
            <a:r>
              <a:rPr lang="en-US" sz="3600" b="1" dirty="0" smtClean="0">
                <a:latin typeface="Calibri"/>
                <a:cs typeface="Calibri"/>
              </a:rPr>
              <a:t>income</a:t>
            </a:r>
            <a:endParaRPr lang="en-US" sz="36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36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2. How to find an Apartment 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Look </a:t>
            </a:r>
            <a:r>
              <a:rPr lang="en-US" sz="2800" b="1" dirty="0" smtClean="0">
                <a:latin typeface="Calibri"/>
                <a:cs typeface="Calibri"/>
              </a:rPr>
              <a:t>EVERYWHERE!</a:t>
            </a:r>
          </a:p>
          <a:p>
            <a:r>
              <a:rPr lang="en-US" sz="2800" dirty="0" smtClean="0">
                <a:latin typeface="Calibri"/>
                <a:cs typeface="Calibri"/>
              </a:rPr>
              <a:t>Newspapers</a:t>
            </a:r>
          </a:p>
          <a:p>
            <a:r>
              <a:rPr lang="en-US" sz="2800" dirty="0" smtClean="0">
                <a:latin typeface="Calibri"/>
                <a:cs typeface="Calibri"/>
              </a:rPr>
              <a:t>Online</a:t>
            </a:r>
          </a:p>
          <a:p>
            <a:r>
              <a:rPr lang="en-US" sz="2800" dirty="0" smtClean="0">
                <a:latin typeface="Calibri"/>
                <a:cs typeface="Calibri"/>
              </a:rPr>
              <a:t>Facebook Group Pages</a:t>
            </a:r>
          </a:p>
          <a:p>
            <a:r>
              <a:rPr lang="en-US" sz="2800" dirty="0" smtClean="0">
                <a:latin typeface="Calibri"/>
                <a:cs typeface="Calibri"/>
              </a:rPr>
              <a:t>Family &amp; Friends</a:t>
            </a:r>
          </a:p>
          <a:p>
            <a:r>
              <a:rPr lang="en-US" sz="2800" dirty="0" smtClean="0">
                <a:latin typeface="Calibri"/>
                <a:cs typeface="Calibri"/>
              </a:rPr>
              <a:t>University/College Bulletin boards</a:t>
            </a:r>
          </a:p>
        </p:txBody>
      </p:sp>
    </p:spTree>
    <p:extLst>
      <p:ext uri="{BB962C8B-B14F-4D97-AF65-F5344CB8AC3E}">
        <p14:creationId xmlns:p14="http://schemas.microsoft.com/office/powerpoint/2010/main" val="414097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3. Know what you want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libri"/>
                <a:cs typeface="Calibri"/>
              </a:rPr>
              <a:t>Take a sheet of paper and write them down your requirements </a:t>
            </a:r>
            <a:r>
              <a:rPr lang="en-US" sz="3600" dirty="0" smtClean="0">
                <a:latin typeface="Calibri"/>
                <a:cs typeface="Calibri"/>
              </a:rPr>
              <a:t>list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9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206</TotalTime>
  <Words>584</Words>
  <Application>Microsoft Macintosh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RENTING</vt:lpstr>
      <vt:lpstr>What is rent?</vt:lpstr>
      <vt:lpstr>Other terms you should know…</vt:lpstr>
      <vt:lpstr>PowerPoint Presentation</vt:lpstr>
      <vt:lpstr>What you should know about renting</vt:lpstr>
      <vt:lpstr>What should you look into before renting?</vt:lpstr>
      <vt:lpstr>1. Set a Budget</vt:lpstr>
      <vt:lpstr>2. How to find an Apartment </vt:lpstr>
      <vt:lpstr>3. Know what you want</vt:lpstr>
      <vt:lpstr>4. Create a Renter’s Resume</vt:lpstr>
      <vt:lpstr>5. What’s Included?</vt:lpstr>
      <vt:lpstr>6. Read before you sign</vt:lpstr>
      <vt:lpstr>7. Contract Issues</vt:lpstr>
      <vt:lpstr>8.What to look for</vt:lpstr>
      <vt:lpstr>9. You can Negotiate</vt:lpstr>
      <vt:lpstr>10. Pros and Cons of Roommates</vt:lpstr>
      <vt:lpstr>Canada Mortgage and Housing Corporation</vt:lpstr>
      <vt:lpstr>Rent Assignment</vt:lpstr>
      <vt:lpstr>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RENTING</dc:title>
  <dc:creator>Mary Wauters</dc:creator>
  <cp:lastModifiedBy>Mary Wauters</cp:lastModifiedBy>
  <cp:revision>14</cp:revision>
  <dcterms:created xsi:type="dcterms:W3CDTF">2015-03-24T02:57:53Z</dcterms:created>
  <dcterms:modified xsi:type="dcterms:W3CDTF">2015-03-26T04:17:37Z</dcterms:modified>
</cp:coreProperties>
</file>