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5" r:id="rId10"/>
    <p:sldId id="25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13,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13,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ipp.com/ap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H43UIIg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Budgeting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4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nuWithShoppingAqua-550x42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50" r="-15050"/>
          <a:stretch>
            <a:fillRect/>
          </a:stretch>
        </p:blipFill>
        <p:spPr>
          <a:xfrm>
            <a:off x="-434005" y="495300"/>
            <a:ext cx="10145713" cy="6011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622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Exit Slip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>
                <a:latin typeface="Calibri"/>
                <a:cs typeface="Calibri"/>
              </a:rPr>
              <a:t>Would you consider using a Menu/Grocery list? Why or Why Not?</a:t>
            </a:r>
          </a:p>
          <a:p>
            <a:r>
              <a:rPr lang="en-US" sz="4400" dirty="0" smtClean="0">
                <a:latin typeface="Calibri"/>
                <a:cs typeface="Calibri"/>
              </a:rPr>
              <a:t>Would you take time to coupon? Yes/No</a:t>
            </a:r>
          </a:p>
          <a:p>
            <a:endParaRPr lang="en-US" sz="44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(REMEBER!- Put your Name on it)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839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Budgeting Food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Next to Rent/Mortgage , Food is the other area you will spend a large portion of your money</a:t>
            </a:r>
          </a:p>
          <a:p>
            <a:r>
              <a:rPr lang="en-US" sz="3600" dirty="0" smtClean="0">
                <a:latin typeface="Calibri"/>
                <a:cs typeface="Calibri"/>
              </a:rPr>
              <a:t> (average- 20% of Income)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04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libri"/>
                <a:cs typeface="Calibri"/>
              </a:rPr>
              <a:t>Organizing a Shopping List</a:t>
            </a:r>
            <a:endParaRPr lang="en-US" sz="5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Having </a:t>
            </a:r>
            <a:r>
              <a:rPr lang="en-US" sz="3200" dirty="0">
                <a:latin typeface="Calibri"/>
                <a:cs typeface="Calibri"/>
              </a:rPr>
              <a:t>a list to begin with helps ensure you don't forget an important ingredient, and </a:t>
            </a:r>
            <a:r>
              <a:rPr lang="en-US" sz="3200" i="1" dirty="0">
                <a:latin typeface="Calibri"/>
                <a:cs typeface="Calibri"/>
              </a:rPr>
              <a:t>organizing by food category </a:t>
            </a:r>
            <a:r>
              <a:rPr lang="en-US" sz="3200" dirty="0">
                <a:latin typeface="Calibri"/>
                <a:cs typeface="Calibri"/>
              </a:rPr>
              <a:t>helps you move through the </a:t>
            </a:r>
            <a:r>
              <a:rPr lang="en-US" sz="3200" dirty="0" smtClean="0">
                <a:latin typeface="Calibri"/>
                <a:cs typeface="Calibri"/>
              </a:rPr>
              <a:t>market/grocery store </a:t>
            </a:r>
            <a:r>
              <a:rPr lang="en-US" sz="3200" dirty="0">
                <a:latin typeface="Calibri"/>
                <a:cs typeface="Calibri"/>
              </a:rPr>
              <a:t>more </a:t>
            </a:r>
            <a:r>
              <a:rPr lang="en-US" sz="3200" dirty="0" smtClean="0">
                <a:latin typeface="Calibri"/>
                <a:cs typeface="Calibri"/>
              </a:rPr>
              <a:t>efficiently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Meal Planning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5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Calibri"/>
                <a:cs typeface="Calibri"/>
              </a:rPr>
              <a:t>Cost/ Values &amp; Labels/Specials</a:t>
            </a:r>
            <a:endParaRPr lang="en-US" sz="48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/>
                <a:cs typeface="Calibri"/>
              </a:rPr>
              <a:t>Generic versus brand name? </a:t>
            </a:r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Does </a:t>
            </a:r>
            <a:r>
              <a:rPr lang="en-US" sz="3600" dirty="0">
                <a:latin typeface="Calibri"/>
                <a:cs typeface="Calibri"/>
              </a:rPr>
              <a:t>is matter? </a:t>
            </a:r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what </a:t>
            </a:r>
            <a:r>
              <a:rPr lang="en-US" sz="3600" dirty="0">
                <a:latin typeface="Calibri"/>
                <a:cs typeface="Calibri"/>
              </a:rPr>
              <a:t>size box of cereal</a:t>
            </a:r>
            <a:r>
              <a:rPr lang="en-US" sz="3600" dirty="0" smtClean="0">
                <a:latin typeface="Calibri"/>
                <a:cs typeface="Calibri"/>
              </a:rPr>
              <a:t>?</a:t>
            </a:r>
          </a:p>
          <a:p>
            <a:r>
              <a:rPr lang="en-US" sz="3600" dirty="0" smtClean="0">
                <a:latin typeface="Calibri"/>
                <a:cs typeface="Calibri"/>
              </a:rPr>
              <a:t>Organic or not?</a:t>
            </a:r>
          </a:p>
          <a:p>
            <a:r>
              <a:rPr lang="en-US" sz="3600" dirty="0" smtClean="0">
                <a:latin typeface="Calibri"/>
                <a:cs typeface="Calibri"/>
              </a:rPr>
              <a:t>Bulk?</a:t>
            </a:r>
          </a:p>
          <a:p>
            <a:r>
              <a:rPr lang="en-US" sz="3600" dirty="0" smtClean="0">
                <a:latin typeface="Calibri"/>
                <a:cs typeface="Calibri"/>
              </a:rPr>
              <a:t>Buy in bigger quantities? 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1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Calibri"/>
                <a:cs typeface="Calibri"/>
              </a:rPr>
              <a:t>Coupons!</a:t>
            </a:r>
            <a:endParaRPr lang="en-US" sz="6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Are they beneficial? </a:t>
            </a:r>
          </a:p>
          <a:p>
            <a:r>
              <a:rPr lang="en-US" sz="3200" dirty="0" smtClean="0">
                <a:latin typeface="Calibri"/>
                <a:cs typeface="Calibri"/>
              </a:rPr>
              <a:t>Are they worth the time?</a:t>
            </a:r>
          </a:p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  <a:hlinkClick r:id="rId2"/>
              </a:rPr>
              <a:t>http://www.flipp.com/</a:t>
            </a:r>
            <a:r>
              <a:rPr lang="en-US" sz="3200" dirty="0" smtClean="0">
                <a:latin typeface="Calibri"/>
                <a:cs typeface="Calibri"/>
                <a:hlinkClick r:id="rId2"/>
              </a:rPr>
              <a:t>app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28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Do </a:t>
            </a:r>
            <a:r>
              <a:rPr lang="en-US" sz="3600" b="1" dirty="0">
                <a:latin typeface="Calibri"/>
                <a:cs typeface="Calibri"/>
              </a:rPr>
              <a:t>n</a:t>
            </a:r>
            <a:r>
              <a:rPr lang="en-US" sz="3600" b="1" dirty="0" smtClean="0">
                <a:latin typeface="Calibri"/>
                <a:cs typeface="Calibri"/>
              </a:rPr>
              <a:t>ot </a:t>
            </a:r>
            <a:r>
              <a:rPr lang="en-US" sz="3600" dirty="0" smtClean="0">
                <a:latin typeface="Calibri"/>
                <a:cs typeface="Calibri"/>
              </a:rPr>
              <a:t>go grocery shopping on an empty stomach</a:t>
            </a:r>
          </a:p>
          <a:p>
            <a:r>
              <a:rPr lang="en-US" sz="3600" dirty="0" smtClean="0">
                <a:latin typeface="Calibri"/>
                <a:cs typeface="Calibri"/>
              </a:rPr>
              <a:t>Shop on a Wednesday Evening! </a:t>
            </a:r>
          </a:p>
          <a:p>
            <a:r>
              <a:rPr lang="en-US" sz="3600" dirty="0" smtClean="0">
                <a:latin typeface="Calibri"/>
                <a:cs typeface="Calibri"/>
              </a:rPr>
              <a:t>Do your homework on your “favorite Grocery Store” . Ex. 15% Tuesday </a:t>
            </a:r>
          </a:p>
          <a:p>
            <a:r>
              <a:rPr lang="en-US" sz="3600" dirty="0">
                <a:latin typeface="Calibri"/>
                <a:cs typeface="Calibri"/>
                <a:hlinkClick r:id="rId2"/>
              </a:rPr>
              <a:t>https://www.youtube.com/watch?v=</a:t>
            </a:r>
            <a:r>
              <a:rPr lang="en-US" sz="3600" dirty="0" smtClean="0">
                <a:latin typeface="Calibri"/>
                <a:cs typeface="Calibri"/>
                <a:hlinkClick r:id="rId2"/>
              </a:rPr>
              <a:t>CH43UIIgpNg</a:t>
            </a:r>
            <a:r>
              <a:rPr lang="en-US" sz="3600" dirty="0" smtClean="0">
                <a:latin typeface="Calibri"/>
                <a:cs typeface="Calibri"/>
              </a:rPr>
              <a:t> 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59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Making what you buy go the distance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Plan!</a:t>
            </a:r>
          </a:p>
          <a:p>
            <a:r>
              <a:rPr lang="en-US" sz="3600" dirty="0" smtClean="0">
                <a:latin typeface="Calibri"/>
                <a:cs typeface="Calibri"/>
              </a:rPr>
              <a:t>Prepare!</a:t>
            </a:r>
          </a:p>
          <a:p>
            <a:r>
              <a:rPr lang="en-US" sz="3600" dirty="0" smtClean="0">
                <a:latin typeface="Calibri"/>
                <a:cs typeface="Calibri"/>
              </a:rPr>
              <a:t>Budget!!</a:t>
            </a:r>
          </a:p>
        </p:txBody>
      </p:sp>
    </p:spTree>
    <p:extLst>
      <p:ext uri="{BB962C8B-B14F-4D97-AF65-F5344CB8AC3E}">
        <p14:creationId xmlns:p14="http://schemas.microsoft.com/office/powerpoint/2010/main" val="411605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Weekly Menu &amp; Grocery Example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Tuesday Supper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Chili and salad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marL="274320" lvl="1" indent="0">
              <a:buNone/>
            </a:pP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b="1" dirty="0" smtClean="0">
                <a:latin typeface="Calibri"/>
                <a:cs typeface="Calibri"/>
              </a:rPr>
              <a:t>Groceries: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 </a:t>
            </a:r>
            <a:r>
              <a:rPr lang="en-US" dirty="0" err="1" smtClean="0">
                <a:latin typeface="Calibri"/>
                <a:cs typeface="Calibri"/>
              </a:rPr>
              <a:t>lb</a:t>
            </a:r>
            <a:r>
              <a:rPr lang="en-US" dirty="0" smtClean="0">
                <a:latin typeface="Calibri"/>
                <a:cs typeface="Calibri"/>
              </a:rPr>
              <a:t> Ground beef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Brown beans (1)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Kidney beans (1)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Tomato soup (1)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Seasoning  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Romaine lettuce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Tomato (2)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Mushrooms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Marble Cheese block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Bread </a:t>
            </a:r>
          </a:p>
        </p:txBody>
      </p:sp>
    </p:spTree>
    <p:extLst>
      <p:ext uri="{BB962C8B-B14F-4D97-AF65-F5344CB8AC3E}">
        <p14:creationId xmlns:p14="http://schemas.microsoft.com/office/powerpoint/2010/main" val="260691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Create a Week Menu (supper</a:t>
            </a:r>
            <a:r>
              <a:rPr lang="en-US" sz="3600" dirty="0" smtClean="0">
                <a:latin typeface="Calibri"/>
                <a:cs typeface="Calibri"/>
              </a:rPr>
              <a:t>)- one meal only may be a take-out or Easy Meal (aka. KD)</a:t>
            </a:r>
          </a:p>
          <a:p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Create a Grocery List based on the Menu</a:t>
            </a:r>
          </a:p>
          <a:p>
            <a:endParaRPr lang="en-US" sz="3600" dirty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If you have time… start </a:t>
            </a:r>
            <a:r>
              <a:rPr lang="en-US" sz="3600" b="1" dirty="0" smtClean="0">
                <a:latin typeface="Calibri"/>
                <a:cs typeface="Calibri"/>
              </a:rPr>
              <a:t>guessing</a:t>
            </a:r>
            <a:r>
              <a:rPr lang="en-US" sz="3600" dirty="0" smtClean="0">
                <a:latin typeface="Calibri"/>
                <a:cs typeface="Calibri"/>
              </a:rPr>
              <a:t> how much each product on the list costs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35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3473</TotalTime>
  <Words>311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Budgeting</vt:lpstr>
      <vt:lpstr>Budgeting Food</vt:lpstr>
      <vt:lpstr>Organizing a Shopping List</vt:lpstr>
      <vt:lpstr>Cost/ Values &amp; Labels/Specials</vt:lpstr>
      <vt:lpstr>Coupons!</vt:lpstr>
      <vt:lpstr>Tips and Tricks</vt:lpstr>
      <vt:lpstr>Making what you buy go the distance</vt:lpstr>
      <vt:lpstr>Weekly Menu &amp; Grocery Example</vt:lpstr>
      <vt:lpstr>Task</vt:lpstr>
      <vt:lpstr>PowerPoint Presentation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Mary Wauters</dc:creator>
  <cp:lastModifiedBy>Mary Wauters</cp:lastModifiedBy>
  <cp:revision>27</cp:revision>
  <dcterms:created xsi:type="dcterms:W3CDTF">2015-03-14T23:03:46Z</dcterms:created>
  <dcterms:modified xsi:type="dcterms:W3CDTF">2015-10-13T19:48:44Z</dcterms:modified>
</cp:coreProperties>
</file>