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1269B-8095-244E-A087-9D4E8A9ABA8A}" type="datetimeFigureOut">
              <a:rPr lang="en-US" smtClean="0"/>
              <a:t>15-10-08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D1EE2-15DB-A84B-BAB7-390991EDE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1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spend</a:t>
            </a:r>
            <a:r>
              <a:rPr lang="en-US" baseline="0" dirty="0" smtClean="0"/>
              <a:t> your time, money, lifestyle choices, education opportunities, relationships,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D1EE2-15DB-A84B-BAB7-390991EDE3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4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goals,</a:t>
            </a:r>
            <a:r>
              <a:rPr lang="en-US" baseline="0" dirty="0" smtClean="0"/>
              <a:t> plan ahead, know yourself, follow your values, save/invest/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D1EE2-15DB-A84B-BAB7-390991EDE3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8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October 8,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October 8,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947" y="1023699"/>
            <a:ext cx="9144000" cy="192722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Lifestyle and Money Sense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bri"/>
                <a:cs typeface="Calibri"/>
              </a:rPr>
              <a:t>CALM 20</a:t>
            </a:r>
            <a:endParaRPr lang="en-US" sz="32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033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Resource choices are so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5) Success and Happiness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It is up to </a:t>
            </a:r>
            <a:r>
              <a:rPr lang="en-US" sz="4000" b="1" dirty="0" smtClean="0"/>
              <a:t>you</a:t>
            </a:r>
            <a:r>
              <a:rPr lang="en-US" b="1" dirty="0" smtClean="0"/>
              <a:t> to determine what success means to you and to spend your resources accordingly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593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Budgeting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Time Management 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5346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Resource is most Important to YOU?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Out of the 5 we discussed:</a:t>
            </a:r>
          </a:p>
          <a:p>
            <a:r>
              <a:rPr lang="en-US" dirty="0" smtClean="0"/>
              <a:t>Dependency or self-sufficiency</a:t>
            </a:r>
          </a:p>
          <a:p>
            <a:r>
              <a:rPr lang="en-US" dirty="0" smtClean="0"/>
              <a:t>Controlled by other or Personal Power</a:t>
            </a:r>
          </a:p>
          <a:p>
            <a:r>
              <a:rPr lang="en-US" dirty="0" smtClean="0"/>
              <a:t>Lifestyle</a:t>
            </a:r>
          </a:p>
          <a:p>
            <a:r>
              <a:rPr lang="en-US" dirty="0" smtClean="0"/>
              <a:t>Relationships</a:t>
            </a:r>
          </a:p>
          <a:p>
            <a:r>
              <a:rPr lang="en-US" dirty="0" smtClean="0"/>
              <a:t>Success and Happiness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3200" dirty="0" smtClean="0"/>
              <a:t>What is a need?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What is a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0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class we looked at how you would prioritize different items into needs and wants.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also looked at what you as an individual value and want out of life</a:t>
            </a:r>
          </a:p>
          <a:p>
            <a:endParaRPr lang="en-US" dirty="0"/>
          </a:p>
          <a:p>
            <a:r>
              <a:rPr lang="en-US" dirty="0" smtClean="0"/>
              <a:t>Today we are going to look more at your attitude on money and time, and what type of money style you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9964"/>
            <a:ext cx="8229600" cy="563703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000" dirty="0" smtClean="0"/>
              <a:t>What are some of the </a:t>
            </a:r>
            <a:r>
              <a:rPr lang="en-US" sz="4000" i="1" dirty="0" smtClean="0"/>
              <a:t>Resource Choices</a:t>
            </a:r>
            <a:r>
              <a:rPr lang="en-US" sz="4000" dirty="0" smtClean="0"/>
              <a:t> you will need to make in the Future?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884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How do you make the most of these resources?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284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5" y="1884797"/>
            <a:ext cx="8229600" cy="4612689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1) Dependency or self-sufficiency</a:t>
            </a:r>
          </a:p>
          <a:p>
            <a:pPr marL="457200" indent="-457200">
              <a:buAutoNum type="arabicParenR"/>
            </a:pPr>
            <a:endParaRPr lang="en-US" b="1" dirty="0" smtClean="0"/>
          </a:p>
          <a:p>
            <a:r>
              <a:rPr lang="en-US" b="1" dirty="0" smtClean="0"/>
              <a:t>How you spend your time and money will determine your level or independence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07579"/>
            <a:ext cx="79846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Resource Choices- Why Resource choices</a:t>
            </a:r>
          </a:p>
          <a:p>
            <a:r>
              <a:rPr lang="en-US" sz="3200" dirty="0" smtClean="0"/>
              <a:t> are so important…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221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7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Resource </a:t>
            </a:r>
            <a:r>
              <a:rPr lang="en-US" dirty="0" smtClean="0"/>
              <a:t>choices are </a:t>
            </a:r>
            <a:r>
              <a:rPr lang="en-US" dirty="0"/>
              <a:t>so important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2) Controlled by others or Personal Power</a:t>
            </a:r>
          </a:p>
          <a:p>
            <a:endParaRPr lang="en-US" b="1" dirty="0"/>
          </a:p>
          <a:p>
            <a:r>
              <a:rPr lang="en-US" b="1" dirty="0" smtClean="0"/>
              <a:t>The way you spend your time and money can determine how much personal power you will have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5152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Resource choices are so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3) Lifestyle</a:t>
            </a:r>
          </a:p>
          <a:p>
            <a:endParaRPr lang="en-US" b="1" dirty="0" smtClean="0"/>
          </a:p>
          <a:p>
            <a:r>
              <a:rPr lang="en-US" b="1" dirty="0" smtClean="0"/>
              <a:t>Your resource choices will determine your lifestyle.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577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Resource choices are so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4) Relationships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What can be more important than that? Relationships can be a meaningful resource and being overly focused on money can hurt your relationships. It is up to you to balance your resources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3359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391</TotalTime>
  <Words>324</Words>
  <Application>Microsoft Macintosh PowerPoint</Application>
  <PresentationFormat>On-screen Show (4:3)</PresentationFormat>
  <Paragraphs>72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Lifestyle and Money Sense</vt:lpstr>
      <vt:lpstr>Review</vt:lpstr>
      <vt:lpstr>Lifestyle </vt:lpstr>
      <vt:lpstr>PowerPoint Presentation</vt:lpstr>
      <vt:lpstr>PowerPoint Presentation</vt:lpstr>
      <vt:lpstr>PowerPoint Presentation</vt:lpstr>
      <vt:lpstr>Why Resource choices are so important </vt:lpstr>
      <vt:lpstr>Why Resource choices are so important</vt:lpstr>
      <vt:lpstr>Why Resource choices are so important</vt:lpstr>
      <vt:lpstr>Why Resource choices are so important</vt:lpstr>
      <vt:lpstr>Worksheets</vt:lpstr>
      <vt:lpstr>Exit Slip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needs vs. your wants</dc:title>
  <dc:creator>Mary Wauters</dc:creator>
  <cp:lastModifiedBy>Mary Wauters</cp:lastModifiedBy>
  <cp:revision>16</cp:revision>
  <dcterms:created xsi:type="dcterms:W3CDTF">2015-03-11T19:53:18Z</dcterms:created>
  <dcterms:modified xsi:type="dcterms:W3CDTF">2015-10-08T15:57:48Z</dcterms:modified>
</cp:coreProperties>
</file>