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1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8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941FB-B199-9847-AEF0-02373DBF6482}" type="datetimeFigureOut">
              <a:rPr lang="en-US" smtClean="0"/>
              <a:t>15-03-09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3B1A3F-8724-9543-B327-EFD21FC13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505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1A3F-8724-9543-B327-EFD21FC13B0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01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Take a minute to write down</a:t>
            </a:r>
            <a:r>
              <a:rPr lang="en-US" baseline="0" dirty="0" smtClean="0"/>
              <a:t> what effects your choices…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1A3F-8724-9543-B327-EFD21FC13B0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826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Monday, March 9,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Monday, March 9,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Monday, March 9,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Monday, March 9,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Monday, March 9,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Monday, March 9,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Monday, March 9, 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Monday, March 9, 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Monday, March 9, 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Monday, March 9,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Monday, March 9,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Monday, March 9,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RjbjaPLa0-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CALM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Independent Living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639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of Independent Living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Unit will cover the following: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2000" dirty="0" smtClean="0"/>
              <a:t>Needs </a:t>
            </a:r>
            <a:r>
              <a:rPr lang="en-US" sz="2000" dirty="0"/>
              <a:t>vs. </a:t>
            </a:r>
            <a:r>
              <a:rPr lang="en-US" sz="2000" dirty="0" smtClean="0"/>
              <a:t>Wants</a:t>
            </a:r>
          </a:p>
          <a:p>
            <a:r>
              <a:rPr lang="en-US" sz="2000" dirty="0" smtClean="0"/>
              <a:t>Budgeting</a:t>
            </a:r>
          </a:p>
          <a:p>
            <a:r>
              <a:rPr lang="en-US" sz="2000" dirty="0" smtClean="0"/>
              <a:t>Renting (Landlords and Tenants Act)</a:t>
            </a:r>
          </a:p>
          <a:p>
            <a:r>
              <a:rPr lang="en-US" sz="2000" dirty="0" err="1" smtClean="0"/>
              <a:t>Paycheques</a:t>
            </a:r>
            <a:r>
              <a:rPr lang="en-US" sz="2000" dirty="0" smtClean="0"/>
              <a:t> </a:t>
            </a:r>
            <a:r>
              <a:rPr lang="en-US" sz="2000" dirty="0"/>
              <a:t>and Bank </a:t>
            </a:r>
            <a:r>
              <a:rPr lang="en-US" sz="2000" dirty="0" smtClean="0"/>
              <a:t>Accounts/ Loans and Credit</a:t>
            </a:r>
            <a:endParaRPr lang="en-US" sz="2000" dirty="0"/>
          </a:p>
          <a:p>
            <a:r>
              <a:rPr lang="en-US" sz="2000" dirty="0" smtClean="0"/>
              <a:t>Credit Cards</a:t>
            </a:r>
          </a:p>
          <a:p>
            <a:r>
              <a:rPr lang="en-US" sz="2000" dirty="0"/>
              <a:t>Buying a Used </a:t>
            </a:r>
            <a:r>
              <a:rPr lang="en-US" sz="2000" dirty="0" smtClean="0"/>
              <a:t>Car</a:t>
            </a:r>
            <a:endParaRPr lang="en-US" sz="2000" dirty="0"/>
          </a:p>
          <a:p>
            <a:r>
              <a:rPr lang="en-US" sz="2000" dirty="0"/>
              <a:t>Saving </a:t>
            </a:r>
            <a:r>
              <a:rPr lang="en-US" sz="2000" dirty="0" smtClean="0"/>
              <a:t>Money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38717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2277"/>
            <a:ext cx="8229600" cy="990600"/>
          </a:xfrm>
        </p:spPr>
        <p:txBody>
          <a:bodyPr/>
          <a:lstStyle/>
          <a:p>
            <a:r>
              <a:rPr lang="en-US" dirty="0" smtClean="0"/>
              <a:t>Consumers and Producers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95" y="1372624"/>
            <a:ext cx="9144000" cy="51043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We are all </a:t>
            </a:r>
            <a:r>
              <a:rPr lang="en-US" sz="2800" i="1" dirty="0" smtClean="0"/>
              <a:t>consumers</a:t>
            </a:r>
            <a:r>
              <a:rPr lang="en-US" sz="2800" dirty="0" smtClean="0"/>
              <a:t>! </a:t>
            </a:r>
          </a:p>
          <a:p>
            <a:pPr marL="0" indent="0">
              <a:buNone/>
            </a:pPr>
            <a:r>
              <a:rPr lang="en-US" sz="2800" b="1" dirty="0" smtClean="0"/>
              <a:t>Consumers</a:t>
            </a:r>
            <a:r>
              <a:rPr lang="en-US" sz="2800" dirty="0" smtClean="0"/>
              <a:t>: people that buy things that are for sale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b="1" dirty="0" smtClean="0"/>
              <a:t>Producers: </a:t>
            </a:r>
            <a:r>
              <a:rPr lang="en-US" sz="2800" dirty="0" smtClean="0"/>
              <a:t>the people who make and sell the things we buy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 smtClean="0"/>
              <a:t>Product: </a:t>
            </a:r>
            <a:r>
              <a:rPr lang="en-US" sz="2800" dirty="0" smtClean="0"/>
              <a:t>The items or services we buy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 smtClean="0"/>
              <a:t>Marketplace: </a:t>
            </a:r>
            <a:r>
              <a:rPr lang="en-US" sz="2800" dirty="0" smtClean="0"/>
              <a:t>Anywhere that we are buying these products</a:t>
            </a:r>
          </a:p>
        </p:txBody>
      </p:sp>
    </p:spTree>
    <p:extLst>
      <p:ext uri="{BB962C8B-B14F-4D97-AF65-F5344CB8AC3E}">
        <p14:creationId xmlns:p14="http://schemas.microsoft.com/office/powerpoint/2010/main" val="3575236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 vs. Wants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/>
              <a:t>We use thousands of good and services throughout our life to fulfill </a:t>
            </a:r>
            <a:r>
              <a:rPr lang="en-US" sz="2800" b="1" dirty="0"/>
              <a:t>needs and wants.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So what’s the difference between </a:t>
            </a:r>
            <a:r>
              <a:rPr lang="en-US" sz="2800" b="1" dirty="0"/>
              <a:t>Needs and Wants</a:t>
            </a:r>
            <a:r>
              <a:rPr lang="en-US" sz="2800" dirty="0" smtClean="0"/>
              <a:t>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Needs:</a:t>
            </a:r>
            <a:r>
              <a:rPr lang="en-US" sz="2800" dirty="0"/>
              <a:t> something someone must have in order to </a:t>
            </a:r>
            <a:r>
              <a:rPr lang="en-US" sz="2800" dirty="0" smtClean="0"/>
              <a:t>survive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Wants: </a:t>
            </a:r>
            <a:r>
              <a:rPr lang="en-US" sz="2800" dirty="0"/>
              <a:t>Things above and beyond your basic </a:t>
            </a:r>
            <a:r>
              <a:rPr lang="en-US" sz="2800" dirty="0" smtClean="0"/>
              <a:t>needs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>
                <a:hlinkClick r:id="rId2"/>
              </a:rPr>
              <a:t>https</a:t>
            </a:r>
            <a:r>
              <a:rPr lang="en-US" sz="2800" dirty="0">
                <a:hlinkClick r:id="rId2"/>
              </a:rPr>
              <a:t>://www.youtube.com/watch?v=RjbjaPLa0-</a:t>
            </a:r>
            <a:r>
              <a:rPr lang="en-US" sz="2800" dirty="0" smtClean="0">
                <a:hlinkClick r:id="rId2"/>
              </a:rPr>
              <a:t>g</a:t>
            </a:r>
            <a:r>
              <a:rPr lang="en-US" sz="2800" dirty="0" smtClean="0"/>
              <a:t> 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740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Maslow’s Hierarchy of Needs</a:t>
            </a:r>
            <a:endParaRPr lang="en-US" dirty="0"/>
          </a:p>
        </p:txBody>
      </p:sp>
      <p:pic>
        <p:nvPicPr>
          <p:cNvPr id="4" name="Content Placeholder 3" descr="354d5bace0f3fea0cd3f6890c091a855.jp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4550" r="-74550"/>
          <a:stretch/>
        </p:blipFill>
        <p:spPr>
          <a:xfrm>
            <a:off x="457200" y="1470025"/>
            <a:ext cx="8229600" cy="4953000"/>
          </a:xfrm>
        </p:spPr>
      </p:pic>
    </p:spTree>
    <p:extLst>
      <p:ext uri="{BB962C8B-B14F-4D97-AF65-F5344CB8AC3E}">
        <p14:creationId xmlns:p14="http://schemas.microsoft.com/office/powerpoint/2010/main" val="2773588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8391905_orig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7" b="-137"/>
          <a:stretch>
            <a:fillRect/>
          </a:stretch>
        </p:blipFill>
        <p:spPr>
          <a:xfrm>
            <a:off x="0" y="594122"/>
            <a:ext cx="9094259" cy="5695366"/>
          </a:xfrm>
        </p:spPr>
      </p:pic>
    </p:spTree>
    <p:extLst>
      <p:ext uri="{BB962C8B-B14F-4D97-AF65-F5344CB8AC3E}">
        <p14:creationId xmlns:p14="http://schemas.microsoft.com/office/powerpoint/2010/main" val="3730099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effects your choice?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Write down some things that effect your choice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244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Complete the 2 worksheets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057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Exit Slip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Answer the following questions on a sheet of paper. (Be sure your name is on the paper and hand it in before you leave)</a:t>
            </a:r>
          </a:p>
          <a:p>
            <a:endParaRPr lang="en-US" sz="2800" dirty="0" smtClean="0"/>
          </a:p>
          <a:p>
            <a:r>
              <a:rPr lang="en-US" sz="2800" dirty="0" smtClean="0"/>
              <a:t>1) What are 5 of your needs?</a:t>
            </a:r>
          </a:p>
          <a:p>
            <a:r>
              <a:rPr lang="en-US" sz="2800" dirty="0" smtClean="0"/>
              <a:t>2) What kind of Lifestyle do you want?</a:t>
            </a:r>
          </a:p>
          <a:p>
            <a:r>
              <a:rPr lang="en-US" sz="2800" dirty="0" smtClean="0"/>
              <a:t>3) What is the one Factor that effects your purchasing      	choices most? What?</a:t>
            </a:r>
          </a:p>
          <a:p>
            <a:r>
              <a:rPr lang="en-US" sz="2800" dirty="0" smtClean="0"/>
              <a:t>4)  How can you meet your needs?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242207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328</TotalTime>
  <Words>246</Words>
  <Application>Microsoft Macintosh PowerPoint</Application>
  <PresentationFormat>On-screen Show (4:3)</PresentationFormat>
  <Paragraphs>50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CALM 10</vt:lpstr>
      <vt:lpstr>Unit of Independent Living</vt:lpstr>
      <vt:lpstr>Consumers and Producers</vt:lpstr>
      <vt:lpstr>Needs vs. Wants</vt:lpstr>
      <vt:lpstr>Maslow’s Hierarchy of Needs</vt:lpstr>
      <vt:lpstr>PowerPoint Presentation</vt:lpstr>
      <vt:lpstr>What effects your choice?</vt:lpstr>
      <vt:lpstr>Worksheets</vt:lpstr>
      <vt:lpstr>Exit Slip 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CALM 10</dc:title>
  <dc:creator>Mary Wauters</dc:creator>
  <cp:lastModifiedBy>Mary Wauters</cp:lastModifiedBy>
  <cp:revision>14</cp:revision>
  <dcterms:created xsi:type="dcterms:W3CDTF">2015-03-09T22:09:27Z</dcterms:created>
  <dcterms:modified xsi:type="dcterms:W3CDTF">2015-03-10T03:37:35Z</dcterms:modified>
</cp:coreProperties>
</file>